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15"/>
  </p:notesMasterIdLst>
  <p:sldIdLst>
    <p:sldId id="256" r:id="rId2"/>
    <p:sldId id="585" r:id="rId3"/>
    <p:sldId id="586" r:id="rId4"/>
    <p:sldId id="587" r:id="rId5"/>
    <p:sldId id="588" r:id="rId6"/>
    <p:sldId id="589" r:id="rId7"/>
    <p:sldId id="590" r:id="rId8"/>
    <p:sldId id="591" r:id="rId9"/>
    <p:sldId id="593" r:id="rId10"/>
    <p:sldId id="592" r:id="rId11"/>
    <p:sldId id="594" r:id="rId12"/>
    <p:sldId id="595" r:id="rId13"/>
    <p:sldId id="584"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Century Gothic" panose="020B0502020202020204" pitchFamily="34" charset="0"/>
      <p:regular r:id="rId20"/>
      <p:bold r:id="rId21"/>
      <p:italic r:id="rId22"/>
      <p:boldItalic r:id="rId23"/>
    </p:embeddedFont>
    <p:embeddedFont>
      <p:font typeface="roboto" panose="02000000000000000000"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F2D"/>
    <a:srgbClr val="F102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84762"/>
  </p:normalViewPr>
  <p:slideViewPr>
    <p:cSldViewPr snapToGrid="0">
      <p:cViewPr varScale="1">
        <p:scale>
          <a:sx n="107" d="100"/>
          <a:sy n="107" d="100"/>
        </p:scale>
        <p:origin x="272" y="17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32714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Image generated by Adobe Firefly from prompt “Show me the disintegration of the North Star as seen from Norway"</a:t>
            </a:r>
            <a:endParaRPr dirty="0"/>
          </a:p>
        </p:txBody>
      </p:sp>
      <p:sp>
        <p:nvSpPr>
          <p:cNvPr id="136" name="Google Shape;13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8556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https://</a:t>
            </a:r>
            <a:r>
              <a:rPr lang="en-US" dirty="0" err="1"/>
              <a:t>thebulletin.org</a:t>
            </a:r>
            <a:r>
              <a:rPr lang="en-US" dirty="0"/>
              <a:t>/2021/03/after-75-years-its-time-to-clean-bikini/ noted as “</a:t>
            </a:r>
            <a:r>
              <a:rPr lang="en-US" b="0" i="0" dirty="0">
                <a:solidFill>
                  <a:srgbClr val="6C757D"/>
                </a:solidFill>
                <a:effectLst/>
                <a:latin typeface="roboto" panose="020F0502020204030204" pitchFamily="34" charset="0"/>
              </a:rPr>
              <a:t>A nuclear weapon test by the US military at Bikini Atoll in 1946. (Credit: US Defense Department image via Wikimedia Commons, licensed with PD-</a:t>
            </a:r>
            <a:r>
              <a:rPr lang="en-US" b="0" i="0" dirty="0" err="1">
                <a:solidFill>
                  <a:srgbClr val="6C757D"/>
                </a:solidFill>
                <a:effectLst/>
                <a:latin typeface="roboto" panose="020F0502020204030204" pitchFamily="34" charset="0"/>
              </a:rPr>
              <a:t>USGov</a:t>
            </a:r>
            <a:r>
              <a:rPr lang="en-US" b="0" i="0" dirty="0">
                <a:solidFill>
                  <a:srgbClr val="6C757D"/>
                </a:solidFill>
                <a:effectLst/>
                <a:latin typeface="roboto" panose="020F0502020204030204" pitchFamily="34" charset="0"/>
              </a:rPr>
              <a:t>-Military)”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4489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from</a:t>
            </a:r>
          </a:p>
          <a:p>
            <a:endParaRPr lang="en-US" dirty="0"/>
          </a:p>
          <a:p>
            <a:r>
              <a:rPr lang="en-US" dirty="0"/>
              <a:t>1) https://</a:t>
            </a:r>
            <a:r>
              <a:rPr lang="en-US" dirty="0" err="1"/>
              <a:t>www.onthisday.com</a:t>
            </a:r>
            <a:r>
              <a:rPr lang="en-US" dirty="0"/>
              <a:t>/articles/panic-over-war-of-the-worlds</a:t>
            </a:r>
          </a:p>
          <a:p>
            <a:r>
              <a:rPr lang="en-US" dirty="0"/>
              <a:t>2) https://</a:t>
            </a:r>
            <a:r>
              <a:rPr lang="en-US" dirty="0" err="1"/>
              <a:t>static.tvtropes.org</a:t>
            </a:r>
            <a:r>
              <a:rPr lang="en-US" dirty="0"/>
              <a:t>/</a:t>
            </a:r>
            <a:r>
              <a:rPr lang="en-US" dirty="0" err="1"/>
              <a:t>pmwiki</a:t>
            </a:r>
            <a:r>
              <a:rPr lang="en-US" dirty="0"/>
              <a:t>/pub/images/disintegrator-ray_destroy-all-humans_4523.jpg</a:t>
            </a:r>
          </a:p>
          <a:p>
            <a:r>
              <a:rPr lang="en-US" dirty="0"/>
              <a:t>3) https://cults3d.com/</a:t>
            </a:r>
            <a:r>
              <a:rPr lang="en-US" dirty="0" err="1"/>
              <a:t>en</a:t>
            </a:r>
            <a:r>
              <a:rPr lang="en-US" dirty="0"/>
              <a:t>/3d-model/art/m-</a:t>
            </a:r>
            <a:r>
              <a:rPr lang="en-US" dirty="0" err="1"/>
              <a:t>martian</a:t>
            </a:r>
            <a:r>
              <a:rPr lang="en-US" dirty="0"/>
              <a:t>-disintegration-pistol</a:t>
            </a:r>
          </a:p>
          <a:p>
            <a:r>
              <a:rPr lang="en-US" dirty="0"/>
              <a:t>4) https://</a:t>
            </a:r>
            <a:r>
              <a:rPr lang="en-US" dirty="0" err="1"/>
              <a:t>i.etsystatic.com</a:t>
            </a:r>
            <a:r>
              <a:rPr lang="en-US" dirty="0"/>
              <a:t>/13877451/r/il/4fc42c/1096255540/il_570xN.1096255540_rhmc.jpg</a:t>
            </a:r>
          </a:p>
          <a:p>
            <a:r>
              <a:rPr lang="en-US" dirty="0"/>
              <a:t>5) https://</a:t>
            </a:r>
            <a:r>
              <a:rPr lang="en-US" dirty="0" err="1"/>
              <a:t>www.diablowiki.net</a:t>
            </a:r>
            <a:r>
              <a:rPr lang="en-US" dirty="0"/>
              <a:t>/Disintegrate</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7799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https://</a:t>
            </a:r>
            <a:r>
              <a:rPr lang="en-US" dirty="0" err="1"/>
              <a:t>www.starwars.com</a:t>
            </a:r>
            <a:r>
              <a:rPr lang="en-US" dirty="0"/>
              <a:t>/databank/death-star</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6114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“disintegration of the universe” as rendered by Adobe Firefly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5612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me disintegration of the sky, show me disintegration of the stars. Adobe Firefly AI generated imagery.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4896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Image generated by Adobe Firefly from prompt “Show me the disintegration of the North Star as seen from Norway"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4847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t" anchorCtr="0"/>
          <a:lstStyle>
            <a:lvl1pPr marR="0" lvl="0" algn="r" rtl="0">
              <a:lnSpc>
                <a:spcPct val="90000"/>
              </a:lnSpc>
              <a:spcBef>
                <a:spcPts val="0"/>
              </a:spcBef>
              <a:spcAft>
                <a:spcPts val="0"/>
              </a:spcAft>
              <a:buClr>
                <a:schemeClr val="lt1"/>
              </a:buClr>
              <a:buSzPts val="4000"/>
              <a:buFont typeface="Century Gothic"/>
              <a:buNone/>
              <a:defRPr sz="40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2"/>
          <p:cNvSpPr txBox="1">
            <a:spLocks noGrp="1"/>
          </p:cNvSpPr>
          <p:nvPr>
            <p:ph type="body" idx="1"/>
          </p:nvPr>
        </p:nvSpPr>
        <p:spPr>
          <a:xfrm>
            <a:off x="685800" y="2194560"/>
            <a:ext cx="10820400" cy="4024125"/>
          </a:xfrm>
          <a:prstGeom prst="rect">
            <a:avLst/>
          </a:prstGeom>
          <a:noFill/>
          <a:ln>
            <a:noFill/>
          </a:ln>
        </p:spPr>
        <p:txBody>
          <a:bodyPr spcFirstLastPara="1" wrap="square" lIns="91425" tIns="45700" rIns="91425" bIns="45700" anchor="t" anchorCtr="0"/>
          <a:lstStyle>
            <a:lvl1pPr marL="457200" marR="0" lvl="0" indent="-368300" algn="l" rtl="0">
              <a:lnSpc>
                <a:spcPct val="90000"/>
              </a:lnSpc>
              <a:spcBef>
                <a:spcPts val="1000"/>
              </a:spcBef>
              <a:spcAft>
                <a:spcPts val="0"/>
              </a:spcAft>
              <a:buClr>
                <a:schemeClr val="lt1"/>
              </a:buClr>
              <a:buSzPts val="2200"/>
              <a:buFont typeface="Arial"/>
              <a:buChar char="•"/>
              <a:defRPr sz="2200" b="0" i="0" u="none" strike="noStrike" cap="none">
                <a:solidFill>
                  <a:schemeClr val="lt1"/>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5pPr>
            <a:lvl6pPr marL="2743200" marR="0" lvl="5"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6pPr>
            <a:lvl7pPr marL="3200400" marR="0" lvl="6"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7pPr>
            <a:lvl8pPr marL="3657600" marR="0" lvl="7"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8pPr>
            <a:lvl9pPr marL="4114800" marR="0" lvl="8"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5" name="Google Shape;15;p2"/>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6" name="Google Shape;16;p2"/>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7" name="Google Shape;17;p2"/>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lt1"/>
                </a:solidFill>
                <a:latin typeface="Century Gothic"/>
                <a:ea typeface="Century Gothic"/>
                <a:cs typeface="Century Gothic"/>
                <a:sym typeface="Century Gothic"/>
              </a:defRPr>
            </a:lvl1pPr>
            <a:lvl2pPr marL="0" marR="0" lvl="1" indent="0" algn="l" rtl="0">
              <a:spcBef>
                <a:spcPts val="0"/>
              </a:spcBef>
              <a:buNone/>
              <a:defRPr sz="1800" b="0" i="0" u="none" strike="noStrike" cap="none">
                <a:solidFill>
                  <a:schemeClr val="lt1"/>
                </a:solidFill>
                <a:latin typeface="Century Gothic"/>
                <a:ea typeface="Century Gothic"/>
                <a:cs typeface="Century Gothic"/>
                <a:sym typeface="Century Gothic"/>
              </a:defRPr>
            </a:lvl2pPr>
            <a:lvl3pPr marL="0" marR="0" lvl="2" indent="0" algn="l" rtl="0">
              <a:spcBef>
                <a:spcPts val="0"/>
              </a:spcBef>
              <a:buNone/>
              <a:defRPr sz="1800" b="0" i="0" u="none" strike="noStrike" cap="none">
                <a:solidFill>
                  <a:schemeClr val="lt1"/>
                </a:solidFill>
                <a:latin typeface="Century Gothic"/>
                <a:ea typeface="Century Gothic"/>
                <a:cs typeface="Century Gothic"/>
                <a:sym typeface="Century Gothic"/>
              </a:defRPr>
            </a:lvl3pPr>
            <a:lvl4pPr marL="0" marR="0" lvl="3" indent="0" algn="l" rtl="0">
              <a:spcBef>
                <a:spcPts val="0"/>
              </a:spcBef>
              <a:buNone/>
              <a:defRPr sz="1800" b="0" i="0" u="none" strike="noStrike" cap="none">
                <a:solidFill>
                  <a:schemeClr val="lt1"/>
                </a:solidFill>
                <a:latin typeface="Century Gothic"/>
                <a:ea typeface="Century Gothic"/>
                <a:cs typeface="Century Gothic"/>
                <a:sym typeface="Century Gothic"/>
              </a:defRPr>
            </a:lvl4pPr>
            <a:lvl5pPr marL="0" marR="0" lvl="4" indent="0" algn="l" rtl="0">
              <a:spcBef>
                <a:spcPts val="0"/>
              </a:spcBef>
              <a:buNone/>
              <a:defRPr sz="1800" b="0" i="0" u="none" strike="noStrike" cap="none">
                <a:solidFill>
                  <a:schemeClr val="lt1"/>
                </a:solidFill>
                <a:latin typeface="Century Gothic"/>
                <a:ea typeface="Century Gothic"/>
                <a:cs typeface="Century Gothic"/>
                <a:sym typeface="Century Gothic"/>
              </a:defRPr>
            </a:lvl5pPr>
            <a:lvl6pPr marL="0" marR="0" lvl="5" indent="0" algn="l" rtl="0">
              <a:spcBef>
                <a:spcPts val="0"/>
              </a:spcBef>
              <a:buNone/>
              <a:defRPr sz="1800" b="0" i="0" u="none" strike="noStrike" cap="none">
                <a:solidFill>
                  <a:schemeClr val="lt1"/>
                </a:solidFill>
                <a:latin typeface="Century Gothic"/>
                <a:ea typeface="Century Gothic"/>
                <a:cs typeface="Century Gothic"/>
                <a:sym typeface="Century Gothic"/>
              </a:defRPr>
            </a:lvl6pPr>
            <a:lvl7pPr marL="0" marR="0" lvl="6" indent="0" algn="l" rtl="0">
              <a:spcBef>
                <a:spcPts val="0"/>
              </a:spcBef>
              <a:buNone/>
              <a:defRPr sz="1800" b="0" i="0" u="none" strike="noStrike" cap="none">
                <a:solidFill>
                  <a:schemeClr val="lt1"/>
                </a:solidFill>
                <a:latin typeface="Century Gothic"/>
                <a:ea typeface="Century Gothic"/>
                <a:cs typeface="Century Gothic"/>
                <a:sym typeface="Century Gothic"/>
              </a:defRPr>
            </a:lvl7pPr>
            <a:lvl8pPr marL="0" marR="0" lvl="7" indent="0" algn="l" rtl="0">
              <a:spcBef>
                <a:spcPts val="0"/>
              </a:spcBef>
              <a:buNone/>
              <a:defRPr sz="1800" b="0" i="0" u="none" strike="noStrike" cap="none">
                <a:solidFill>
                  <a:schemeClr val="lt1"/>
                </a:solidFill>
                <a:latin typeface="Century Gothic"/>
                <a:ea typeface="Century Gothic"/>
                <a:cs typeface="Century Gothic"/>
                <a:sym typeface="Century Gothic"/>
              </a:defRPr>
            </a:lvl8pPr>
            <a:lvl9pPr marL="0" marR="0" lvl="8" indent="0" algn="l" rtl="0">
              <a:spcBef>
                <a:spcPts val="0"/>
              </a:spcBef>
              <a:buNone/>
              <a:defRPr sz="180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Quote with Caption">
  <p:cSld name="Quote with Caption">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1024467" y="753533"/>
            <a:ext cx="10151533" cy="260449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 name="Google Shape;84;p13"/>
          <p:cNvSpPr txBox="1">
            <a:spLocks noGrp="1"/>
          </p:cNvSpPr>
          <p:nvPr>
            <p:ph type="body" idx="1"/>
          </p:nvPr>
        </p:nvSpPr>
        <p:spPr>
          <a:xfrm>
            <a:off x="1303865" y="3365556"/>
            <a:ext cx="9592736" cy="444443"/>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9pPr>
          </a:lstStyle>
          <a:p>
            <a:endParaRPr/>
          </a:p>
        </p:txBody>
      </p:sp>
      <p:sp>
        <p:nvSpPr>
          <p:cNvPr id="85" name="Google Shape;85;p13"/>
          <p:cNvSpPr txBox="1">
            <a:spLocks noGrp="1"/>
          </p:cNvSpPr>
          <p:nvPr>
            <p:ph type="body" idx="2"/>
          </p:nvPr>
        </p:nvSpPr>
        <p:spPr>
          <a:xfrm>
            <a:off x="1024467" y="3959862"/>
            <a:ext cx="10151533" cy="679871"/>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9pPr>
          </a:lstStyle>
          <a:p>
            <a:endParaRPr/>
          </a:p>
        </p:txBody>
      </p:sp>
      <p:sp>
        <p:nvSpPr>
          <p:cNvPr id="86" name="Google Shape;86;p13"/>
          <p:cNvSpPr txBox="1">
            <a:spLocks noGrp="1"/>
          </p:cNvSpPr>
          <p:nvPr>
            <p:ph type="dt" idx="10"/>
          </p:nvPr>
        </p:nvSpPr>
        <p:spPr>
          <a:xfrm>
            <a:off x="7814452" y="381000"/>
            <a:ext cx="2910840" cy="365125"/>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87" name="Google Shape;87;p13"/>
          <p:cNvSpPr txBox="1">
            <a:spLocks noGrp="1"/>
          </p:cNvSpPr>
          <p:nvPr>
            <p:ph type="ftr" idx="11"/>
          </p:nvPr>
        </p:nvSpPr>
        <p:spPr>
          <a:xfrm>
            <a:off x="685800" y="379941"/>
            <a:ext cx="6991492"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88" name="Google Shape;88;p13"/>
          <p:cNvSpPr txBox="1">
            <a:spLocks noGrp="1"/>
          </p:cNvSpPr>
          <p:nvPr>
            <p:ph type="sldNum" idx="12"/>
          </p:nvPr>
        </p:nvSpPr>
        <p:spPr>
          <a:xfrm>
            <a:off x="10862452" y="381000"/>
            <a:ext cx="643748"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entury Gothic"/>
                <a:ea typeface="Century Gothic"/>
                <a:cs typeface="Century Gothic"/>
                <a:sym typeface="Century Gothic"/>
              </a:defRPr>
            </a:lvl1pPr>
            <a:lvl2pPr marL="0" marR="0" lvl="1" indent="0" algn="l" rtl="0">
              <a:spcBef>
                <a:spcPts val="0"/>
              </a:spcBef>
              <a:buNone/>
              <a:defRPr sz="1800">
                <a:solidFill>
                  <a:schemeClr val="lt1"/>
                </a:solidFill>
                <a:latin typeface="Century Gothic"/>
                <a:ea typeface="Century Gothic"/>
                <a:cs typeface="Century Gothic"/>
                <a:sym typeface="Century Gothic"/>
              </a:defRPr>
            </a:lvl2pPr>
            <a:lvl3pPr marL="0" marR="0" lvl="2" indent="0" algn="l" rtl="0">
              <a:spcBef>
                <a:spcPts val="0"/>
              </a:spcBef>
              <a:buNone/>
              <a:defRPr sz="1800">
                <a:solidFill>
                  <a:schemeClr val="lt1"/>
                </a:solidFill>
                <a:latin typeface="Century Gothic"/>
                <a:ea typeface="Century Gothic"/>
                <a:cs typeface="Century Gothic"/>
                <a:sym typeface="Century Gothic"/>
              </a:defRPr>
            </a:lvl3pPr>
            <a:lvl4pPr marL="0" marR="0" lvl="3" indent="0" algn="l" rtl="0">
              <a:spcBef>
                <a:spcPts val="0"/>
              </a:spcBef>
              <a:buNone/>
              <a:defRPr sz="1800">
                <a:solidFill>
                  <a:schemeClr val="lt1"/>
                </a:solidFill>
                <a:latin typeface="Century Gothic"/>
                <a:ea typeface="Century Gothic"/>
                <a:cs typeface="Century Gothic"/>
                <a:sym typeface="Century Gothic"/>
              </a:defRPr>
            </a:lvl4pPr>
            <a:lvl5pPr marL="0" marR="0" lvl="4" indent="0" algn="l" rtl="0">
              <a:spcBef>
                <a:spcPts val="0"/>
              </a:spcBef>
              <a:buNone/>
              <a:defRPr sz="1800">
                <a:solidFill>
                  <a:schemeClr val="lt1"/>
                </a:solidFill>
                <a:latin typeface="Century Gothic"/>
                <a:ea typeface="Century Gothic"/>
                <a:cs typeface="Century Gothic"/>
                <a:sym typeface="Century Gothic"/>
              </a:defRPr>
            </a:lvl5pPr>
            <a:lvl6pPr marL="0" marR="0" lvl="5" indent="0" algn="l" rtl="0">
              <a:spcBef>
                <a:spcPts val="0"/>
              </a:spcBef>
              <a:buNone/>
              <a:defRPr sz="1800">
                <a:solidFill>
                  <a:schemeClr val="lt1"/>
                </a:solidFill>
                <a:latin typeface="Century Gothic"/>
                <a:ea typeface="Century Gothic"/>
                <a:cs typeface="Century Gothic"/>
                <a:sym typeface="Century Gothic"/>
              </a:defRPr>
            </a:lvl6pPr>
            <a:lvl7pPr marL="0" marR="0" lvl="6" indent="0" algn="l" rtl="0">
              <a:spcBef>
                <a:spcPts val="0"/>
              </a:spcBef>
              <a:buNone/>
              <a:defRPr sz="1800">
                <a:solidFill>
                  <a:schemeClr val="lt1"/>
                </a:solidFill>
                <a:latin typeface="Century Gothic"/>
                <a:ea typeface="Century Gothic"/>
                <a:cs typeface="Century Gothic"/>
                <a:sym typeface="Century Gothic"/>
              </a:defRPr>
            </a:lvl7pPr>
            <a:lvl8pPr marL="0" marR="0" lvl="7" indent="0" algn="l" rtl="0">
              <a:spcBef>
                <a:spcPts val="0"/>
              </a:spcBef>
              <a:buNone/>
              <a:defRPr sz="1800">
                <a:solidFill>
                  <a:schemeClr val="lt1"/>
                </a:solidFill>
                <a:latin typeface="Century Gothic"/>
                <a:ea typeface="Century Gothic"/>
                <a:cs typeface="Century Gothic"/>
                <a:sym typeface="Century Gothic"/>
              </a:defRPr>
            </a:lvl8pPr>
            <a:lvl9pPr marL="0" marR="0" lvl="8" indent="0" algn="l" rtl="0">
              <a:spcBef>
                <a:spcPts val="0"/>
              </a:spcBef>
              <a:buNone/>
              <a:defRPr sz="18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
        <p:nvSpPr>
          <p:cNvPr id="89" name="Google Shape;89;p13"/>
          <p:cNvSpPr txBox="1"/>
          <p:nvPr/>
        </p:nvSpPr>
        <p:spPr>
          <a:xfrm>
            <a:off x="476250" y="933450"/>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8000"/>
              <a:buFont typeface="Century Gothic"/>
              <a:buNone/>
            </a:pPr>
            <a:r>
              <a:rPr lang="en-US" sz="8000" b="0" cap="none">
                <a:solidFill>
                  <a:schemeClr val="lt1"/>
                </a:solidFill>
                <a:latin typeface="Century Gothic"/>
                <a:ea typeface="Century Gothic"/>
                <a:cs typeface="Century Gothic"/>
                <a:sym typeface="Century Gothic"/>
              </a:rPr>
              <a:t>“</a:t>
            </a:r>
            <a:endParaRPr/>
          </a:p>
        </p:txBody>
      </p:sp>
      <p:sp>
        <p:nvSpPr>
          <p:cNvPr id="90" name="Google Shape;90;p13"/>
          <p:cNvSpPr txBox="1"/>
          <p:nvPr/>
        </p:nvSpPr>
        <p:spPr>
          <a:xfrm>
            <a:off x="10984230" y="2701290"/>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Century Gothic"/>
              <a:buNone/>
            </a:pPr>
            <a:r>
              <a:rPr lang="en-US" sz="8000" b="0" cap="none">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Name Card">
  <p:cSld name="Name Car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1024495" y="1124701"/>
            <a:ext cx="10146186" cy="2511835"/>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3" name="Google Shape;93;p14"/>
          <p:cNvSpPr txBox="1">
            <a:spLocks noGrp="1"/>
          </p:cNvSpPr>
          <p:nvPr>
            <p:ph type="body" idx="1"/>
          </p:nvPr>
        </p:nvSpPr>
        <p:spPr>
          <a:xfrm>
            <a:off x="1024467" y="3648315"/>
            <a:ext cx="10144654" cy="999885"/>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9pPr>
          </a:lstStyle>
          <a:p>
            <a:endParaRPr/>
          </a:p>
        </p:txBody>
      </p:sp>
      <p:sp>
        <p:nvSpPr>
          <p:cNvPr id="94" name="Google Shape;94;p14"/>
          <p:cNvSpPr txBox="1">
            <a:spLocks noGrp="1"/>
          </p:cNvSpPr>
          <p:nvPr>
            <p:ph type="dt" idx="10"/>
          </p:nvPr>
        </p:nvSpPr>
        <p:spPr>
          <a:xfrm>
            <a:off x="7814452" y="378883"/>
            <a:ext cx="2910840" cy="365125"/>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95" name="Google Shape;95;p14"/>
          <p:cNvSpPr txBox="1">
            <a:spLocks noGrp="1"/>
          </p:cNvSpPr>
          <p:nvPr>
            <p:ph type="ftr" idx="11"/>
          </p:nvPr>
        </p:nvSpPr>
        <p:spPr>
          <a:xfrm>
            <a:off x="685800" y="378883"/>
            <a:ext cx="6991492"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96" name="Google Shape;96;p14"/>
          <p:cNvSpPr txBox="1">
            <a:spLocks noGrp="1"/>
          </p:cNvSpPr>
          <p:nvPr>
            <p:ph type="sldNum" idx="12"/>
          </p:nvPr>
        </p:nvSpPr>
        <p:spPr>
          <a:xfrm>
            <a:off x="10862452" y="381000"/>
            <a:ext cx="643748"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entury Gothic"/>
                <a:ea typeface="Century Gothic"/>
                <a:cs typeface="Century Gothic"/>
                <a:sym typeface="Century Gothic"/>
              </a:defRPr>
            </a:lvl1pPr>
            <a:lvl2pPr marL="0" marR="0" lvl="1" indent="0" algn="l" rtl="0">
              <a:spcBef>
                <a:spcPts val="0"/>
              </a:spcBef>
              <a:buNone/>
              <a:defRPr sz="1800">
                <a:solidFill>
                  <a:schemeClr val="lt1"/>
                </a:solidFill>
                <a:latin typeface="Century Gothic"/>
                <a:ea typeface="Century Gothic"/>
                <a:cs typeface="Century Gothic"/>
                <a:sym typeface="Century Gothic"/>
              </a:defRPr>
            </a:lvl2pPr>
            <a:lvl3pPr marL="0" marR="0" lvl="2" indent="0" algn="l" rtl="0">
              <a:spcBef>
                <a:spcPts val="0"/>
              </a:spcBef>
              <a:buNone/>
              <a:defRPr sz="1800">
                <a:solidFill>
                  <a:schemeClr val="lt1"/>
                </a:solidFill>
                <a:latin typeface="Century Gothic"/>
                <a:ea typeface="Century Gothic"/>
                <a:cs typeface="Century Gothic"/>
                <a:sym typeface="Century Gothic"/>
              </a:defRPr>
            </a:lvl3pPr>
            <a:lvl4pPr marL="0" marR="0" lvl="3" indent="0" algn="l" rtl="0">
              <a:spcBef>
                <a:spcPts val="0"/>
              </a:spcBef>
              <a:buNone/>
              <a:defRPr sz="1800">
                <a:solidFill>
                  <a:schemeClr val="lt1"/>
                </a:solidFill>
                <a:latin typeface="Century Gothic"/>
                <a:ea typeface="Century Gothic"/>
                <a:cs typeface="Century Gothic"/>
                <a:sym typeface="Century Gothic"/>
              </a:defRPr>
            </a:lvl4pPr>
            <a:lvl5pPr marL="0" marR="0" lvl="4" indent="0" algn="l" rtl="0">
              <a:spcBef>
                <a:spcPts val="0"/>
              </a:spcBef>
              <a:buNone/>
              <a:defRPr sz="1800">
                <a:solidFill>
                  <a:schemeClr val="lt1"/>
                </a:solidFill>
                <a:latin typeface="Century Gothic"/>
                <a:ea typeface="Century Gothic"/>
                <a:cs typeface="Century Gothic"/>
                <a:sym typeface="Century Gothic"/>
              </a:defRPr>
            </a:lvl5pPr>
            <a:lvl6pPr marL="0" marR="0" lvl="5" indent="0" algn="l" rtl="0">
              <a:spcBef>
                <a:spcPts val="0"/>
              </a:spcBef>
              <a:buNone/>
              <a:defRPr sz="1800">
                <a:solidFill>
                  <a:schemeClr val="lt1"/>
                </a:solidFill>
                <a:latin typeface="Century Gothic"/>
                <a:ea typeface="Century Gothic"/>
                <a:cs typeface="Century Gothic"/>
                <a:sym typeface="Century Gothic"/>
              </a:defRPr>
            </a:lvl6pPr>
            <a:lvl7pPr marL="0" marR="0" lvl="6" indent="0" algn="l" rtl="0">
              <a:spcBef>
                <a:spcPts val="0"/>
              </a:spcBef>
              <a:buNone/>
              <a:defRPr sz="1800">
                <a:solidFill>
                  <a:schemeClr val="lt1"/>
                </a:solidFill>
                <a:latin typeface="Century Gothic"/>
                <a:ea typeface="Century Gothic"/>
                <a:cs typeface="Century Gothic"/>
                <a:sym typeface="Century Gothic"/>
              </a:defRPr>
            </a:lvl7pPr>
            <a:lvl8pPr marL="0" marR="0" lvl="7" indent="0" algn="l" rtl="0">
              <a:spcBef>
                <a:spcPts val="0"/>
              </a:spcBef>
              <a:buNone/>
              <a:defRPr sz="1800">
                <a:solidFill>
                  <a:schemeClr val="lt1"/>
                </a:solidFill>
                <a:latin typeface="Century Gothic"/>
                <a:ea typeface="Century Gothic"/>
                <a:cs typeface="Century Gothic"/>
                <a:sym typeface="Century Gothic"/>
              </a:defRPr>
            </a:lvl8pPr>
            <a:lvl9pPr marL="0" marR="0" lvl="8" indent="0" algn="l" rtl="0">
              <a:spcBef>
                <a:spcPts val="0"/>
              </a:spcBef>
              <a:buNone/>
              <a:defRPr sz="18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2895600" y="761999"/>
            <a:ext cx="8610599" cy="1303867"/>
          </a:xfrm>
          <a:prstGeom prst="rect">
            <a:avLst/>
          </a:prstGeom>
          <a:noFill/>
          <a:ln>
            <a:noFill/>
          </a:ln>
        </p:spPr>
        <p:txBody>
          <a:bodyPr spcFirstLastPara="1" wrap="square" lIns="91425" tIns="45700" rIns="91425" bIns="45700" anchor="t" anchorCtr="0"/>
          <a:lstStyle>
            <a:lvl1pPr marR="0" lvl="0" algn="r" rtl="0">
              <a:lnSpc>
                <a:spcPct val="90000"/>
              </a:lnSpc>
              <a:spcBef>
                <a:spcPts val="0"/>
              </a:spcBef>
              <a:spcAft>
                <a:spcPts val="0"/>
              </a:spcAft>
              <a:buClr>
                <a:schemeClr val="lt1"/>
              </a:buClr>
              <a:buSzPts val="4000"/>
              <a:buFont typeface="Century Gothic"/>
              <a:buNone/>
              <a:defRPr sz="40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9" name="Google Shape;99;p15"/>
          <p:cNvSpPr txBox="1">
            <a:spLocks noGrp="1"/>
          </p:cNvSpPr>
          <p:nvPr>
            <p:ph type="body" idx="1"/>
          </p:nvPr>
        </p:nvSpPr>
        <p:spPr>
          <a:xfrm>
            <a:off x="685800" y="2202080"/>
            <a:ext cx="3456432" cy="617320"/>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lt1"/>
              </a:buClr>
              <a:buSzPts val="2000"/>
              <a:buFont typeface="Arial"/>
              <a:buNone/>
              <a:defRPr sz="2000" b="1"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chemeClr val="lt1"/>
              </a:buClr>
              <a:buSzPts val="1800"/>
              <a:buFont typeface="Arial"/>
              <a:buNone/>
              <a:defRPr sz="1800" b="1"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9pPr>
          </a:lstStyle>
          <a:p>
            <a:endParaRPr/>
          </a:p>
        </p:txBody>
      </p:sp>
      <p:sp>
        <p:nvSpPr>
          <p:cNvPr id="100" name="Google Shape;100;p15"/>
          <p:cNvSpPr txBox="1">
            <a:spLocks noGrp="1"/>
          </p:cNvSpPr>
          <p:nvPr>
            <p:ph type="body" idx="2"/>
          </p:nvPr>
        </p:nvSpPr>
        <p:spPr>
          <a:xfrm>
            <a:off x="685799" y="2904565"/>
            <a:ext cx="3456432" cy="3314132"/>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101" name="Google Shape;101;p15"/>
          <p:cNvSpPr txBox="1">
            <a:spLocks noGrp="1"/>
          </p:cNvSpPr>
          <p:nvPr>
            <p:ph type="body" idx="3"/>
          </p:nvPr>
        </p:nvSpPr>
        <p:spPr>
          <a:xfrm>
            <a:off x="4368800" y="2201333"/>
            <a:ext cx="3456432" cy="626534"/>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lt1"/>
              </a:buClr>
              <a:buSzPts val="2000"/>
              <a:buFont typeface="Arial"/>
              <a:buNone/>
              <a:defRPr sz="2000" b="1"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chemeClr val="lt1"/>
              </a:buClr>
              <a:buSzPts val="1800"/>
              <a:buFont typeface="Arial"/>
              <a:buNone/>
              <a:defRPr sz="1800" b="1"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9pPr>
          </a:lstStyle>
          <a:p>
            <a:endParaRPr/>
          </a:p>
        </p:txBody>
      </p:sp>
      <p:sp>
        <p:nvSpPr>
          <p:cNvPr id="102" name="Google Shape;102;p15"/>
          <p:cNvSpPr txBox="1">
            <a:spLocks noGrp="1"/>
          </p:cNvSpPr>
          <p:nvPr>
            <p:ph type="body" idx="4"/>
          </p:nvPr>
        </p:nvSpPr>
        <p:spPr>
          <a:xfrm>
            <a:off x="4366858" y="2904067"/>
            <a:ext cx="3456432" cy="331461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103" name="Google Shape;103;p15"/>
          <p:cNvSpPr txBox="1">
            <a:spLocks noGrp="1"/>
          </p:cNvSpPr>
          <p:nvPr>
            <p:ph type="body" idx="5"/>
          </p:nvPr>
        </p:nvSpPr>
        <p:spPr>
          <a:xfrm>
            <a:off x="8051800" y="2192866"/>
            <a:ext cx="3456432" cy="626534"/>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lt1"/>
              </a:buClr>
              <a:buSzPts val="2000"/>
              <a:buFont typeface="Arial"/>
              <a:buNone/>
              <a:defRPr sz="2000" b="1"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chemeClr val="lt1"/>
              </a:buClr>
              <a:buSzPts val="1800"/>
              <a:buFont typeface="Arial"/>
              <a:buNone/>
              <a:defRPr sz="1800" b="1"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9pPr>
          </a:lstStyle>
          <a:p>
            <a:endParaRPr/>
          </a:p>
        </p:txBody>
      </p:sp>
      <p:sp>
        <p:nvSpPr>
          <p:cNvPr id="104" name="Google Shape;104;p15"/>
          <p:cNvSpPr txBox="1">
            <a:spLocks noGrp="1"/>
          </p:cNvSpPr>
          <p:nvPr>
            <p:ph type="body" idx="6"/>
          </p:nvPr>
        </p:nvSpPr>
        <p:spPr>
          <a:xfrm>
            <a:off x="8051801" y="2904565"/>
            <a:ext cx="3456432" cy="3314132"/>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105" name="Google Shape;105;p15"/>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06" name="Google Shape;106;p15"/>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07" name="Google Shape;107;p15"/>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entury Gothic"/>
                <a:ea typeface="Century Gothic"/>
                <a:cs typeface="Century Gothic"/>
                <a:sym typeface="Century Gothic"/>
              </a:defRPr>
            </a:lvl1pPr>
            <a:lvl2pPr marL="0" marR="0" lvl="1" indent="0" algn="l" rtl="0">
              <a:spcBef>
                <a:spcPts val="0"/>
              </a:spcBef>
              <a:buNone/>
              <a:defRPr sz="1800">
                <a:solidFill>
                  <a:schemeClr val="lt1"/>
                </a:solidFill>
                <a:latin typeface="Century Gothic"/>
                <a:ea typeface="Century Gothic"/>
                <a:cs typeface="Century Gothic"/>
                <a:sym typeface="Century Gothic"/>
              </a:defRPr>
            </a:lvl2pPr>
            <a:lvl3pPr marL="0" marR="0" lvl="2" indent="0" algn="l" rtl="0">
              <a:spcBef>
                <a:spcPts val="0"/>
              </a:spcBef>
              <a:buNone/>
              <a:defRPr sz="1800">
                <a:solidFill>
                  <a:schemeClr val="lt1"/>
                </a:solidFill>
                <a:latin typeface="Century Gothic"/>
                <a:ea typeface="Century Gothic"/>
                <a:cs typeface="Century Gothic"/>
                <a:sym typeface="Century Gothic"/>
              </a:defRPr>
            </a:lvl3pPr>
            <a:lvl4pPr marL="0" marR="0" lvl="3" indent="0" algn="l" rtl="0">
              <a:spcBef>
                <a:spcPts val="0"/>
              </a:spcBef>
              <a:buNone/>
              <a:defRPr sz="1800">
                <a:solidFill>
                  <a:schemeClr val="lt1"/>
                </a:solidFill>
                <a:latin typeface="Century Gothic"/>
                <a:ea typeface="Century Gothic"/>
                <a:cs typeface="Century Gothic"/>
                <a:sym typeface="Century Gothic"/>
              </a:defRPr>
            </a:lvl4pPr>
            <a:lvl5pPr marL="0" marR="0" lvl="4" indent="0" algn="l" rtl="0">
              <a:spcBef>
                <a:spcPts val="0"/>
              </a:spcBef>
              <a:buNone/>
              <a:defRPr sz="1800">
                <a:solidFill>
                  <a:schemeClr val="lt1"/>
                </a:solidFill>
                <a:latin typeface="Century Gothic"/>
                <a:ea typeface="Century Gothic"/>
                <a:cs typeface="Century Gothic"/>
                <a:sym typeface="Century Gothic"/>
              </a:defRPr>
            </a:lvl5pPr>
            <a:lvl6pPr marL="0" marR="0" lvl="5" indent="0" algn="l" rtl="0">
              <a:spcBef>
                <a:spcPts val="0"/>
              </a:spcBef>
              <a:buNone/>
              <a:defRPr sz="1800">
                <a:solidFill>
                  <a:schemeClr val="lt1"/>
                </a:solidFill>
                <a:latin typeface="Century Gothic"/>
                <a:ea typeface="Century Gothic"/>
                <a:cs typeface="Century Gothic"/>
                <a:sym typeface="Century Gothic"/>
              </a:defRPr>
            </a:lvl6pPr>
            <a:lvl7pPr marL="0" marR="0" lvl="6" indent="0" algn="l" rtl="0">
              <a:spcBef>
                <a:spcPts val="0"/>
              </a:spcBef>
              <a:buNone/>
              <a:defRPr sz="1800">
                <a:solidFill>
                  <a:schemeClr val="lt1"/>
                </a:solidFill>
                <a:latin typeface="Century Gothic"/>
                <a:ea typeface="Century Gothic"/>
                <a:cs typeface="Century Gothic"/>
                <a:sym typeface="Century Gothic"/>
              </a:defRPr>
            </a:lvl7pPr>
            <a:lvl8pPr marL="0" marR="0" lvl="7" indent="0" algn="l" rtl="0">
              <a:spcBef>
                <a:spcPts val="0"/>
              </a:spcBef>
              <a:buNone/>
              <a:defRPr sz="1800">
                <a:solidFill>
                  <a:schemeClr val="lt1"/>
                </a:solidFill>
                <a:latin typeface="Century Gothic"/>
                <a:ea typeface="Century Gothic"/>
                <a:cs typeface="Century Gothic"/>
                <a:sym typeface="Century Gothic"/>
              </a:defRPr>
            </a:lvl8pPr>
            <a:lvl9pPr marL="0" marR="0" lvl="8" indent="0" algn="l" rtl="0">
              <a:spcBef>
                <a:spcPts val="0"/>
              </a:spcBef>
              <a:buNone/>
              <a:defRPr sz="18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08"/>
        <p:cNvGrpSpPr/>
        <p:nvPr/>
      </p:nvGrpSpPr>
      <p:grpSpPr>
        <a:xfrm>
          <a:off x="0" y="0"/>
          <a:ext cx="0" cy="0"/>
          <a:chOff x="0" y="0"/>
          <a:chExt cx="0" cy="0"/>
        </a:xfrm>
      </p:grpSpPr>
      <p:sp>
        <p:nvSpPr>
          <p:cNvPr id="109" name="Google Shape;109;p16"/>
          <p:cNvSpPr txBox="1">
            <a:spLocks noGrp="1"/>
          </p:cNvSpPr>
          <p:nvPr>
            <p:ph type="title"/>
          </p:nvPr>
        </p:nvSpPr>
        <p:spPr>
          <a:xfrm>
            <a:off x="2895600" y="762000"/>
            <a:ext cx="8610599" cy="1295400"/>
          </a:xfrm>
          <a:prstGeom prst="rect">
            <a:avLst/>
          </a:prstGeom>
          <a:noFill/>
          <a:ln>
            <a:noFill/>
          </a:ln>
        </p:spPr>
        <p:txBody>
          <a:bodyPr spcFirstLastPara="1" wrap="square" lIns="91425" tIns="45700" rIns="91425" bIns="45700" anchor="t" anchorCtr="0"/>
          <a:lstStyle>
            <a:lvl1pPr marR="0" lvl="0" algn="r" rtl="0">
              <a:lnSpc>
                <a:spcPct val="90000"/>
              </a:lnSpc>
              <a:spcBef>
                <a:spcPts val="0"/>
              </a:spcBef>
              <a:spcAft>
                <a:spcPts val="0"/>
              </a:spcAft>
              <a:buClr>
                <a:schemeClr val="lt1"/>
              </a:buClr>
              <a:buSzPts val="4000"/>
              <a:buFont typeface="Century Gothic"/>
              <a:buNone/>
              <a:defRPr sz="40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0" name="Google Shape;110;p16"/>
          <p:cNvSpPr txBox="1">
            <a:spLocks noGrp="1"/>
          </p:cNvSpPr>
          <p:nvPr>
            <p:ph type="body" idx="1"/>
          </p:nvPr>
        </p:nvSpPr>
        <p:spPr>
          <a:xfrm>
            <a:off x="688618" y="4191000"/>
            <a:ext cx="3451582" cy="682765"/>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lt1"/>
              </a:buClr>
              <a:buSzPts val="2000"/>
              <a:buFont typeface="Arial"/>
              <a:buNone/>
              <a:defRPr sz="2000" b="1"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chemeClr val="lt1"/>
              </a:buClr>
              <a:buSzPts val="1800"/>
              <a:buFont typeface="Arial"/>
              <a:buNone/>
              <a:defRPr sz="1800" b="1"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9pPr>
          </a:lstStyle>
          <a:p>
            <a:endParaRPr/>
          </a:p>
        </p:txBody>
      </p:sp>
      <p:sp>
        <p:nvSpPr>
          <p:cNvPr id="111" name="Google Shape;111;p16"/>
          <p:cNvSpPr>
            <a:spLocks noGrp="1"/>
          </p:cNvSpPr>
          <p:nvPr>
            <p:ph type="pic" idx="2"/>
          </p:nvPr>
        </p:nvSpPr>
        <p:spPr>
          <a:xfrm>
            <a:off x="688618" y="2362200"/>
            <a:ext cx="3451582" cy="1524000"/>
          </a:xfrm>
          <a:prstGeom prst="roundRect">
            <a:avLst>
              <a:gd name="adj" fmla="val 0"/>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12" name="Google Shape;112;p16"/>
          <p:cNvSpPr txBox="1">
            <a:spLocks noGrp="1"/>
          </p:cNvSpPr>
          <p:nvPr>
            <p:ph type="body" idx="3"/>
          </p:nvPr>
        </p:nvSpPr>
        <p:spPr>
          <a:xfrm>
            <a:off x="688618" y="4873764"/>
            <a:ext cx="3451582" cy="1344921"/>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113" name="Google Shape;113;p16"/>
          <p:cNvSpPr txBox="1">
            <a:spLocks noGrp="1"/>
          </p:cNvSpPr>
          <p:nvPr>
            <p:ph type="body" idx="4"/>
          </p:nvPr>
        </p:nvSpPr>
        <p:spPr>
          <a:xfrm>
            <a:off x="4374263" y="4191000"/>
            <a:ext cx="3448935" cy="682765"/>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lt1"/>
              </a:buClr>
              <a:buSzPts val="2000"/>
              <a:buFont typeface="Arial"/>
              <a:buNone/>
              <a:defRPr sz="2000" b="1"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chemeClr val="lt1"/>
              </a:buClr>
              <a:buSzPts val="1800"/>
              <a:buFont typeface="Arial"/>
              <a:buNone/>
              <a:defRPr sz="1800" b="1"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9pPr>
          </a:lstStyle>
          <a:p>
            <a:endParaRPr/>
          </a:p>
        </p:txBody>
      </p:sp>
      <p:sp>
        <p:nvSpPr>
          <p:cNvPr id="114" name="Google Shape;114;p16"/>
          <p:cNvSpPr>
            <a:spLocks noGrp="1"/>
          </p:cNvSpPr>
          <p:nvPr>
            <p:ph type="pic" idx="5"/>
          </p:nvPr>
        </p:nvSpPr>
        <p:spPr>
          <a:xfrm>
            <a:off x="4374263" y="2362200"/>
            <a:ext cx="3448936" cy="1524000"/>
          </a:xfrm>
          <a:prstGeom prst="roundRect">
            <a:avLst>
              <a:gd name="adj" fmla="val 0"/>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15" name="Google Shape;115;p16"/>
          <p:cNvSpPr txBox="1">
            <a:spLocks noGrp="1"/>
          </p:cNvSpPr>
          <p:nvPr>
            <p:ph type="body" idx="6"/>
          </p:nvPr>
        </p:nvSpPr>
        <p:spPr>
          <a:xfrm>
            <a:off x="4374264" y="4873763"/>
            <a:ext cx="3448935" cy="1344921"/>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116" name="Google Shape;116;p16"/>
          <p:cNvSpPr txBox="1">
            <a:spLocks noGrp="1"/>
          </p:cNvSpPr>
          <p:nvPr>
            <p:ph type="body" idx="7"/>
          </p:nvPr>
        </p:nvSpPr>
        <p:spPr>
          <a:xfrm>
            <a:off x="8049731" y="4191000"/>
            <a:ext cx="3456469" cy="682765"/>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lt1"/>
              </a:buClr>
              <a:buSzPts val="2000"/>
              <a:buFont typeface="Arial"/>
              <a:buNone/>
              <a:defRPr sz="2000" b="1"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chemeClr val="lt1"/>
              </a:buClr>
              <a:buSzPts val="1800"/>
              <a:buFont typeface="Arial"/>
              <a:buNone/>
              <a:defRPr sz="1800" b="1"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lt1"/>
              </a:buClr>
              <a:buSzPts val="1600"/>
              <a:buFont typeface="Arial"/>
              <a:buNone/>
              <a:defRPr sz="1600" b="1" i="0" u="none" strike="noStrike" cap="none">
                <a:solidFill>
                  <a:schemeClr val="lt1"/>
                </a:solidFill>
                <a:latin typeface="Century Gothic"/>
                <a:ea typeface="Century Gothic"/>
                <a:cs typeface="Century Gothic"/>
                <a:sym typeface="Century Gothic"/>
              </a:defRPr>
            </a:lvl9pPr>
          </a:lstStyle>
          <a:p>
            <a:endParaRPr/>
          </a:p>
        </p:txBody>
      </p:sp>
      <p:sp>
        <p:nvSpPr>
          <p:cNvPr id="117" name="Google Shape;117;p16"/>
          <p:cNvSpPr>
            <a:spLocks noGrp="1"/>
          </p:cNvSpPr>
          <p:nvPr>
            <p:ph type="pic" idx="8"/>
          </p:nvPr>
        </p:nvSpPr>
        <p:spPr>
          <a:xfrm>
            <a:off x="8049855" y="2362200"/>
            <a:ext cx="3447878" cy="1524000"/>
          </a:xfrm>
          <a:prstGeom prst="roundRect">
            <a:avLst>
              <a:gd name="adj" fmla="val 0"/>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18" name="Google Shape;118;p16"/>
          <p:cNvSpPr txBox="1">
            <a:spLocks noGrp="1"/>
          </p:cNvSpPr>
          <p:nvPr>
            <p:ph type="body" idx="9"/>
          </p:nvPr>
        </p:nvSpPr>
        <p:spPr>
          <a:xfrm>
            <a:off x="8049731" y="4873761"/>
            <a:ext cx="3452445" cy="1344921"/>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lt1"/>
              </a:buClr>
              <a:buSzPts val="900"/>
              <a:buFont typeface="Arial"/>
              <a:buNone/>
              <a:defRPr sz="900" b="0" i="0" u="none" strike="noStrike" cap="none">
                <a:solidFill>
                  <a:schemeClr val="lt1"/>
                </a:solidFill>
                <a:latin typeface="Century Gothic"/>
                <a:ea typeface="Century Gothic"/>
                <a:cs typeface="Century Gothic"/>
                <a:sym typeface="Century Gothic"/>
              </a:defRPr>
            </a:lvl9pPr>
          </a:lstStyle>
          <a:p>
            <a:endParaRPr/>
          </a:p>
        </p:txBody>
      </p:sp>
      <p:sp>
        <p:nvSpPr>
          <p:cNvPr id="119" name="Google Shape;119;p16"/>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20" name="Google Shape;120;p16"/>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21" name="Google Shape;121;p16"/>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entury Gothic"/>
                <a:ea typeface="Century Gothic"/>
                <a:cs typeface="Century Gothic"/>
                <a:sym typeface="Century Gothic"/>
              </a:defRPr>
            </a:lvl1pPr>
            <a:lvl2pPr marL="0" marR="0" lvl="1" indent="0" algn="l" rtl="0">
              <a:spcBef>
                <a:spcPts val="0"/>
              </a:spcBef>
              <a:buNone/>
              <a:defRPr sz="1800">
                <a:solidFill>
                  <a:schemeClr val="lt1"/>
                </a:solidFill>
                <a:latin typeface="Century Gothic"/>
                <a:ea typeface="Century Gothic"/>
                <a:cs typeface="Century Gothic"/>
                <a:sym typeface="Century Gothic"/>
              </a:defRPr>
            </a:lvl2pPr>
            <a:lvl3pPr marL="0" marR="0" lvl="2" indent="0" algn="l" rtl="0">
              <a:spcBef>
                <a:spcPts val="0"/>
              </a:spcBef>
              <a:buNone/>
              <a:defRPr sz="1800">
                <a:solidFill>
                  <a:schemeClr val="lt1"/>
                </a:solidFill>
                <a:latin typeface="Century Gothic"/>
                <a:ea typeface="Century Gothic"/>
                <a:cs typeface="Century Gothic"/>
                <a:sym typeface="Century Gothic"/>
              </a:defRPr>
            </a:lvl3pPr>
            <a:lvl4pPr marL="0" marR="0" lvl="3" indent="0" algn="l" rtl="0">
              <a:spcBef>
                <a:spcPts val="0"/>
              </a:spcBef>
              <a:buNone/>
              <a:defRPr sz="1800">
                <a:solidFill>
                  <a:schemeClr val="lt1"/>
                </a:solidFill>
                <a:latin typeface="Century Gothic"/>
                <a:ea typeface="Century Gothic"/>
                <a:cs typeface="Century Gothic"/>
                <a:sym typeface="Century Gothic"/>
              </a:defRPr>
            </a:lvl4pPr>
            <a:lvl5pPr marL="0" marR="0" lvl="4" indent="0" algn="l" rtl="0">
              <a:spcBef>
                <a:spcPts val="0"/>
              </a:spcBef>
              <a:buNone/>
              <a:defRPr sz="1800">
                <a:solidFill>
                  <a:schemeClr val="lt1"/>
                </a:solidFill>
                <a:latin typeface="Century Gothic"/>
                <a:ea typeface="Century Gothic"/>
                <a:cs typeface="Century Gothic"/>
                <a:sym typeface="Century Gothic"/>
              </a:defRPr>
            </a:lvl5pPr>
            <a:lvl6pPr marL="0" marR="0" lvl="5" indent="0" algn="l" rtl="0">
              <a:spcBef>
                <a:spcPts val="0"/>
              </a:spcBef>
              <a:buNone/>
              <a:defRPr sz="1800">
                <a:solidFill>
                  <a:schemeClr val="lt1"/>
                </a:solidFill>
                <a:latin typeface="Century Gothic"/>
                <a:ea typeface="Century Gothic"/>
                <a:cs typeface="Century Gothic"/>
                <a:sym typeface="Century Gothic"/>
              </a:defRPr>
            </a:lvl6pPr>
            <a:lvl7pPr marL="0" marR="0" lvl="6" indent="0" algn="l" rtl="0">
              <a:spcBef>
                <a:spcPts val="0"/>
              </a:spcBef>
              <a:buNone/>
              <a:defRPr sz="1800">
                <a:solidFill>
                  <a:schemeClr val="lt1"/>
                </a:solidFill>
                <a:latin typeface="Century Gothic"/>
                <a:ea typeface="Century Gothic"/>
                <a:cs typeface="Century Gothic"/>
                <a:sym typeface="Century Gothic"/>
              </a:defRPr>
            </a:lvl7pPr>
            <a:lvl8pPr marL="0" marR="0" lvl="7" indent="0" algn="l" rtl="0">
              <a:spcBef>
                <a:spcPts val="0"/>
              </a:spcBef>
              <a:buNone/>
              <a:defRPr sz="1800">
                <a:solidFill>
                  <a:schemeClr val="lt1"/>
                </a:solidFill>
                <a:latin typeface="Century Gothic"/>
                <a:ea typeface="Century Gothic"/>
                <a:cs typeface="Century Gothic"/>
                <a:sym typeface="Century Gothic"/>
              </a:defRPr>
            </a:lvl8pPr>
            <a:lvl9pPr marL="0" marR="0" lvl="8" indent="0" algn="l" rtl="0">
              <a:spcBef>
                <a:spcPts val="0"/>
              </a:spcBef>
              <a:buNone/>
              <a:defRPr sz="18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2"/>
        <p:cNvGrpSpPr/>
        <p:nvPr/>
      </p:nvGrpSpPr>
      <p:grpSpPr>
        <a:xfrm>
          <a:off x="0" y="0"/>
          <a:ext cx="0" cy="0"/>
          <a:chOff x="0" y="0"/>
          <a:chExt cx="0" cy="0"/>
        </a:xfrm>
      </p:grpSpPr>
      <p:sp>
        <p:nvSpPr>
          <p:cNvPr id="123" name="Google Shape;123;p17"/>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t" anchorCtr="0"/>
          <a:lstStyle>
            <a:lvl1pPr marR="0" lvl="0" algn="r" rtl="0">
              <a:lnSpc>
                <a:spcPct val="90000"/>
              </a:lnSpc>
              <a:spcBef>
                <a:spcPts val="0"/>
              </a:spcBef>
              <a:spcAft>
                <a:spcPts val="0"/>
              </a:spcAft>
              <a:buClr>
                <a:schemeClr val="lt1"/>
              </a:buClr>
              <a:buSzPts val="4000"/>
              <a:buFont typeface="Century Gothic"/>
              <a:buNone/>
              <a:defRPr sz="40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4" name="Google Shape;124;p17"/>
          <p:cNvSpPr txBox="1">
            <a:spLocks noGrp="1"/>
          </p:cNvSpPr>
          <p:nvPr>
            <p:ph type="body" idx="1"/>
          </p:nvPr>
        </p:nvSpPr>
        <p:spPr>
          <a:xfrm rot="5400000">
            <a:off x="4083937" y="-1203579"/>
            <a:ext cx="4024125" cy="10820400"/>
          </a:xfrm>
          <a:prstGeom prst="rect">
            <a:avLst/>
          </a:prstGeom>
          <a:noFill/>
          <a:ln>
            <a:noFill/>
          </a:ln>
        </p:spPr>
        <p:txBody>
          <a:bodyPr spcFirstLastPara="1" wrap="square" lIns="91425" tIns="45700" rIns="91425" bIns="45700" anchor="t" anchorCtr="0"/>
          <a:lstStyle>
            <a:lvl1pPr marL="457200" marR="0" lvl="0" indent="-368300" algn="l" rtl="0">
              <a:lnSpc>
                <a:spcPct val="90000"/>
              </a:lnSpc>
              <a:spcBef>
                <a:spcPts val="1000"/>
              </a:spcBef>
              <a:spcAft>
                <a:spcPts val="0"/>
              </a:spcAft>
              <a:buClr>
                <a:schemeClr val="lt1"/>
              </a:buClr>
              <a:buSzPts val="2200"/>
              <a:buFont typeface="Arial"/>
              <a:buChar char="•"/>
              <a:defRPr sz="2200" b="0" i="0" u="none" strike="noStrike" cap="none">
                <a:solidFill>
                  <a:schemeClr val="lt1"/>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5pPr>
            <a:lvl6pPr marL="2743200" marR="0" lvl="5"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6pPr>
            <a:lvl7pPr marL="3200400" marR="0" lvl="6"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7pPr>
            <a:lvl8pPr marL="3657600" marR="0" lvl="7"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8pPr>
            <a:lvl9pPr marL="4114800" marR="0" lvl="8"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25" name="Google Shape;125;p17"/>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26" name="Google Shape;126;p17"/>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27" name="Google Shape;127;p17"/>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entury Gothic"/>
                <a:ea typeface="Century Gothic"/>
                <a:cs typeface="Century Gothic"/>
                <a:sym typeface="Century Gothic"/>
              </a:defRPr>
            </a:lvl1pPr>
            <a:lvl2pPr marL="0" marR="0" lvl="1" indent="0" algn="l" rtl="0">
              <a:spcBef>
                <a:spcPts val="0"/>
              </a:spcBef>
              <a:buNone/>
              <a:defRPr sz="1800">
                <a:solidFill>
                  <a:schemeClr val="lt1"/>
                </a:solidFill>
                <a:latin typeface="Century Gothic"/>
                <a:ea typeface="Century Gothic"/>
                <a:cs typeface="Century Gothic"/>
                <a:sym typeface="Century Gothic"/>
              </a:defRPr>
            </a:lvl2pPr>
            <a:lvl3pPr marL="0" marR="0" lvl="2" indent="0" algn="l" rtl="0">
              <a:spcBef>
                <a:spcPts val="0"/>
              </a:spcBef>
              <a:buNone/>
              <a:defRPr sz="1800">
                <a:solidFill>
                  <a:schemeClr val="lt1"/>
                </a:solidFill>
                <a:latin typeface="Century Gothic"/>
                <a:ea typeface="Century Gothic"/>
                <a:cs typeface="Century Gothic"/>
                <a:sym typeface="Century Gothic"/>
              </a:defRPr>
            </a:lvl3pPr>
            <a:lvl4pPr marL="0" marR="0" lvl="3" indent="0" algn="l" rtl="0">
              <a:spcBef>
                <a:spcPts val="0"/>
              </a:spcBef>
              <a:buNone/>
              <a:defRPr sz="1800">
                <a:solidFill>
                  <a:schemeClr val="lt1"/>
                </a:solidFill>
                <a:latin typeface="Century Gothic"/>
                <a:ea typeface="Century Gothic"/>
                <a:cs typeface="Century Gothic"/>
                <a:sym typeface="Century Gothic"/>
              </a:defRPr>
            </a:lvl4pPr>
            <a:lvl5pPr marL="0" marR="0" lvl="4" indent="0" algn="l" rtl="0">
              <a:spcBef>
                <a:spcPts val="0"/>
              </a:spcBef>
              <a:buNone/>
              <a:defRPr sz="1800">
                <a:solidFill>
                  <a:schemeClr val="lt1"/>
                </a:solidFill>
                <a:latin typeface="Century Gothic"/>
                <a:ea typeface="Century Gothic"/>
                <a:cs typeface="Century Gothic"/>
                <a:sym typeface="Century Gothic"/>
              </a:defRPr>
            </a:lvl5pPr>
            <a:lvl6pPr marL="0" marR="0" lvl="5" indent="0" algn="l" rtl="0">
              <a:spcBef>
                <a:spcPts val="0"/>
              </a:spcBef>
              <a:buNone/>
              <a:defRPr sz="1800">
                <a:solidFill>
                  <a:schemeClr val="lt1"/>
                </a:solidFill>
                <a:latin typeface="Century Gothic"/>
                <a:ea typeface="Century Gothic"/>
                <a:cs typeface="Century Gothic"/>
                <a:sym typeface="Century Gothic"/>
              </a:defRPr>
            </a:lvl6pPr>
            <a:lvl7pPr marL="0" marR="0" lvl="6" indent="0" algn="l" rtl="0">
              <a:spcBef>
                <a:spcPts val="0"/>
              </a:spcBef>
              <a:buNone/>
              <a:defRPr sz="1800">
                <a:solidFill>
                  <a:schemeClr val="lt1"/>
                </a:solidFill>
                <a:latin typeface="Century Gothic"/>
                <a:ea typeface="Century Gothic"/>
                <a:cs typeface="Century Gothic"/>
                <a:sym typeface="Century Gothic"/>
              </a:defRPr>
            </a:lvl7pPr>
            <a:lvl8pPr marL="0" marR="0" lvl="7" indent="0" algn="l" rtl="0">
              <a:spcBef>
                <a:spcPts val="0"/>
              </a:spcBef>
              <a:buNone/>
              <a:defRPr sz="1800">
                <a:solidFill>
                  <a:schemeClr val="lt1"/>
                </a:solidFill>
                <a:latin typeface="Century Gothic"/>
                <a:ea typeface="Century Gothic"/>
                <a:cs typeface="Century Gothic"/>
                <a:sym typeface="Century Gothic"/>
              </a:defRPr>
            </a:lvl8pPr>
            <a:lvl9pPr marL="0" marR="0" lvl="8" indent="0" algn="l" rtl="0">
              <a:spcBef>
                <a:spcPts val="0"/>
              </a:spcBef>
              <a:buNone/>
              <a:defRPr sz="18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28"/>
        <p:cNvGrpSpPr/>
        <p:nvPr/>
      </p:nvGrpSpPr>
      <p:grpSpPr>
        <a:xfrm>
          <a:off x="0" y="0"/>
          <a:ext cx="0" cy="0"/>
          <a:chOff x="0" y="0"/>
          <a:chExt cx="0" cy="0"/>
        </a:xfrm>
      </p:grpSpPr>
      <p:sp>
        <p:nvSpPr>
          <p:cNvPr id="129" name="Google Shape;129;p18"/>
          <p:cNvSpPr txBox="1">
            <a:spLocks noGrp="1"/>
          </p:cNvSpPr>
          <p:nvPr>
            <p:ph type="title"/>
          </p:nvPr>
        </p:nvSpPr>
        <p:spPr>
          <a:xfrm rot="5400000">
            <a:off x="8525933" y="1667933"/>
            <a:ext cx="3903133" cy="2057400"/>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lt1"/>
              </a:buClr>
              <a:buSzPts val="4000"/>
              <a:buFont typeface="Century Gothic"/>
              <a:buNone/>
              <a:defRPr sz="40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0" name="Google Shape;130;p18"/>
          <p:cNvSpPr txBox="1">
            <a:spLocks noGrp="1"/>
          </p:cNvSpPr>
          <p:nvPr>
            <p:ph type="body" idx="1"/>
          </p:nvPr>
        </p:nvSpPr>
        <p:spPr>
          <a:xfrm rot="5400000">
            <a:off x="3175000" y="-1405467"/>
            <a:ext cx="3903133" cy="8204201"/>
          </a:xfrm>
          <a:prstGeom prst="rect">
            <a:avLst/>
          </a:prstGeom>
          <a:noFill/>
          <a:ln>
            <a:noFill/>
          </a:ln>
        </p:spPr>
        <p:txBody>
          <a:bodyPr spcFirstLastPara="1" wrap="square" lIns="91425" tIns="45700" rIns="91425" bIns="45700" anchor="t" anchorCtr="0"/>
          <a:lstStyle>
            <a:lvl1pPr marL="457200" marR="0" lvl="0" indent="-368300" algn="l" rtl="0">
              <a:lnSpc>
                <a:spcPct val="90000"/>
              </a:lnSpc>
              <a:spcBef>
                <a:spcPts val="1000"/>
              </a:spcBef>
              <a:spcAft>
                <a:spcPts val="0"/>
              </a:spcAft>
              <a:buClr>
                <a:schemeClr val="lt1"/>
              </a:buClr>
              <a:buSzPts val="2200"/>
              <a:buFont typeface="Arial"/>
              <a:buChar char="•"/>
              <a:defRPr sz="2200" b="0" i="0" u="none" strike="noStrike" cap="none">
                <a:solidFill>
                  <a:schemeClr val="lt1"/>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5pPr>
            <a:lvl6pPr marL="2743200" marR="0" lvl="5"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6pPr>
            <a:lvl7pPr marL="3200400" marR="0" lvl="6"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7pPr>
            <a:lvl8pPr marL="3657600" marR="0" lvl="7"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8pPr>
            <a:lvl9pPr marL="4114800" marR="0" lvl="8"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31" name="Google Shape;131;p18"/>
          <p:cNvSpPr txBox="1">
            <a:spLocks noGrp="1"/>
          </p:cNvSpPr>
          <p:nvPr>
            <p:ph type="dt" idx="10"/>
          </p:nvPr>
        </p:nvSpPr>
        <p:spPr>
          <a:xfrm>
            <a:off x="7814452" y="379941"/>
            <a:ext cx="2910840" cy="365125"/>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2" name="Google Shape;132;p18"/>
          <p:cNvSpPr txBox="1">
            <a:spLocks noGrp="1"/>
          </p:cNvSpPr>
          <p:nvPr>
            <p:ph type="ftr" idx="11"/>
          </p:nvPr>
        </p:nvSpPr>
        <p:spPr>
          <a:xfrm>
            <a:off x="685800" y="381000"/>
            <a:ext cx="6991492"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3" name="Google Shape;133;p18"/>
          <p:cNvSpPr txBox="1">
            <a:spLocks noGrp="1"/>
          </p:cNvSpPr>
          <p:nvPr>
            <p:ph type="sldNum" idx="12"/>
          </p:nvPr>
        </p:nvSpPr>
        <p:spPr>
          <a:xfrm>
            <a:off x="10862452" y="381000"/>
            <a:ext cx="643748"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entury Gothic"/>
                <a:ea typeface="Century Gothic"/>
                <a:cs typeface="Century Gothic"/>
                <a:sym typeface="Century Gothic"/>
              </a:defRPr>
            </a:lvl1pPr>
            <a:lvl2pPr marL="0" marR="0" lvl="1" indent="0" algn="l" rtl="0">
              <a:spcBef>
                <a:spcPts val="0"/>
              </a:spcBef>
              <a:buNone/>
              <a:defRPr sz="1800">
                <a:solidFill>
                  <a:schemeClr val="lt1"/>
                </a:solidFill>
                <a:latin typeface="Century Gothic"/>
                <a:ea typeface="Century Gothic"/>
                <a:cs typeface="Century Gothic"/>
                <a:sym typeface="Century Gothic"/>
              </a:defRPr>
            </a:lvl2pPr>
            <a:lvl3pPr marL="0" marR="0" lvl="2" indent="0" algn="l" rtl="0">
              <a:spcBef>
                <a:spcPts val="0"/>
              </a:spcBef>
              <a:buNone/>
              <a:defRPr sz="1800">
                <a:solidFill>
                  <a:schemeClr val="lt1"/>
                </a:solidFill>
                <a:latin typeface="Century Gothic"/>
                <a:ea typeface="Century Gothic"/>
                <a:cs typeface="Century Gothic"/>
                <a:sym typeface="Century Gothic"/>
              </a:defRPr>
            </a:lvl3pPr>
            <a:lvl4pPr marL="0" marR="0" lvl="3" indent="0" algn="l" rtl="0">
              <a:spcBef>
                <a:spcPts val="0"/>
              </a:spcBef>
              <a:buNone/>
              <a:defRPr sz="1800">
                <a:solidFill>
                  <a:schemeClr val="lt1"/>
                </a:solidFill>
                <a:latin typeface="Century Gothic"/>
                <a:ea typeface="Century Gothic"/>
                <a:cs typeface="Century Gothic"/>
                <a:sym typeface="Century Gothic"/>
              </a:defRPr>
            </a:lvl4pPr>
            <a:lvl5pPr marL="0" marR="0" lvl="4" indent="0" algn="l" rtl="0">
              <a:spcBef>
                <a:spcPts val="0"/>
              </a:spcBef>
              <a:buNone/>
              <a:defRPr sz="1800">
                <a:solidFill>
                  <a:schemeClr val="lt1"/>
                </a:solidFill>
                <a:latin typeface="Century Gothic"/>
                <a:ea typeface="Century Gothic"/>
                <a:cs typeface="Century Gothic"/>
                <a:sym typeface="Century Gothic"/>
              </a:defRPr>
            </a:lvl5pPr>
            <a:lvl6pPr marL="0" marR="0" lvl="5" indent="0" algn="l" rtl="0">
              <a:spcBef>
                <a:spcPts val="0"/>
              </a:spcBef>
              <a:buNone/>
              <a:defRPr sz="1800">
                <a:solidFill>
                  <a:schemeClr val="lt1"/>
                </a:solidFill>
                <a:latin typeface="Century Gothic"/>
                <a:ea typeface="Century Gothic"/>
                <a:cs typeface="Century Gothic"/>
                <a:sym typeface="Century Gothic"/>
              </a:defRPr>
            </a:lvl6pPr>
            <a:lvl7pPr marL="0" marR="0" lvl="6" indent="0" algn="l" rtl="0">
              <a:spcBef>
                <a:spcPts val="0"/>
              </a:spcBef>
              <a:buNone/>
              <a:defRPr sz="1800">
                <a:solidFill>
                  <a:schemeClr val="lt1"/>
                </a:solidFill>
                <a:latin typeface="Century Gothic"/>
                <a:ea typeface="Century Gothic"/>
                <a:cs typeface="Century Gothic"/>
                <a:sym typeface="Century Gothic"/>
              </a:defRPr>
            </a:lvl7pPr>
            <a:lvl8pPr marL="0" marR="0" lvl="7" indent="0" algn="l" rtl="0">
              <a:spcBef>
                <a:spcPts val="0"/>
              </a:spcBef>
              <a:buNone/>
              <a:defRPr sz="1800">
                <a:solidFill>
                  <a:schemeClr val="lt1"/>
                </a:solidFill>
                <a:latin typeface="Century Gothic"/>
                <a:ea typeface="Century Gothic"/>
                <a:cs typeface="Century Gothic"/>
                <a:sym typeface="Century Gothic"/>
              </a:defRPr>
            </a:lvl8pPr>
            <a:lvl9pPr marL="0" marR="0" lvl="8" indent="0" algn="l" rtl="0">
              <a:spcBef>
                <a:spcPts val="0"/>
              </a:spcBef>
              <a:buNone/>
              <a:defRPr sz="18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4"/>
          <p:cNvSpPr txBox="1">
            <a:spLocks noGrp="1"/>
          </p:cNvSpPr>
          <p:nvPr>
            <p:ph type="ctrTitle"/>
          </p:nvPr>
        </p:nvSpPr>
        <p:spPr>
          <a:xfrm>
            <a:off x="1371600" y="1803405"/>
            <a:ext cx="9448800" cy="1825096"/>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lt1"/>
              </a:buClr>
              <a:buSzPts val="6000"/>
              <a:buFont typeface="Century Gothic"/>
              <a:buNone/>
              <a:defRPr sz="60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Google Shape;27;p4"/>
          <p:cNvSpPr txBox="1">
            <a:spLocks noGrp="1"/>
          </p:cNvSpPr>
          <p:nvPr>
            <p:ph type="subTitle" idx="1"/>
          </p:nvPr>
        </p:nvSpPr>
        <p:spPr>
          <a:xfrm>
            <a:off x="1371600" y="3632201"/>
            <a:ext cx="9448800" cy="6858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5pPr>
            <a:lvl6pPr marR="0" lvl="5"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6pPr>
            <a:lvl7pPr marR="0" lvl="6"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7pPr>
            <a:lvl8pPr marR="0" lvl="7"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8pPr>
            <a:lvl9pPr marR="0" lvl="8"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28" name="Google Shape;28;p4"/>
          <p:cNvSpPr txBox="1">
            <a:spLocks noGrp="1"/>
          </p:cNvSpPr>
          <p:nvPr>
            <p:ph type="dt" idx="10"/>
          </p:nvPr>
        </p:nvSpPr>
        <p:spPr>
          <a:xfrm>
            <a:off x="7909561" y="4314328"/>
            <a:ext cx="2910840" cy="374642"/>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9" name="Google Shape;29;p4"/>
          <p:cNvSpPr txBox="1">
            <a:spLocks noGrp="1"/>
          </p:cNvSpPr>
          <p:nvPr>
            <p:ph type="ftr" idx="11"/>
          </p:nvPr>
        </p:nvSpPr>
        <p:spPr>
          <a:xfrm>
            <a:off x="1371600" y="4323845"/>
            <a:ext cx="6400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0" name="Google Shape;30;p4"/>
          <p:cNvSpPr txBox="1">
            <a:spLocks noGrp="1"/>
          </p:cNvSpPr>
          <p:nvPr>
            <p:ph type="sldNum" idx="12"/>
          </p:nvPr>
        </p:nvSpPr>
        <p:spPr>
          <a:xfrm>
            <a:off x="8077200" y="1430866"/>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entury Gothic"/>
                <a:ea typeface="Century Gothic"/>
                <a:cs typeface="Century Gothic"/>
                <a:sym typeface="Century Gothic"/>
              </a:defRPr>
            </a:lvl1pPr>
            <a:lvl2pPr marL="0" marR="0" lvl="1" indent="0" algn="l" rtl="0">
              <a:spcBef>
                <a:spcPts val="0"/>
              </a:spcBef>
              <a:buNone/>
              <a:defRPr sz="1800">
                <a:solidFill>
                  <a:schemeClr val="lt1"/>
                </a:solidFill>
                <a:latin typeface="Century Gothic"/>
                <a:ea typeface="Century Gothic"/>
                <a:cs typeface="Century Gothic"/>
                <a:sym typeface="Century Gothic"/>
              </a:defRPr>
            </a:lvl2pPr>
            <a:lvl3pPr marL="0" marR="0" lvl="2" indent="0" algn="l" rtl="0">
              <a:spcBef>
                <a:spcPts val="0"/>
              </a:spcBef>
              <a:buNone/>
              <a:defRPr sz="1800">
                <a:solidFill>
                  <a:schemeClr val="lt1"/>
                </a:solidFill>
                <a:latin typeface="Century Gothic"/>
                <a:ea typeface="Century Gothic"/>
                <a:cs typeface="Century Gothic"/>
                <a:sym typeface="Century Gothic"/>
              </a:defRPr>
            </a:lvl3pPr>
            <a:lvl4pPr marL="0" marR="0" lvl="3" indent="0" algn="l" rtl="0">
              <a:spcBef>
                <a:spcPts val="0"/>
              </a:spcBef>
              <a:buNone/>
              <a:defRPr sz="1800">
                <a:solidFill>
                  <a:schemeClr val="lt1"/>
                </a:solidFill>
                <a:latin typeface="Century Gothic"/>
                <a:ea typeface="Century Gothic"/>
                <a:cs typeface="Century Gothic"/>
                <a:sym typeface="Century Gothic"/>
              </a:defRPr>
            </a:lvl4pPr>
            <a:lvl5pPr marL="0" marR="0" lvl="4" indent="0" algn="l" rtl="0">
              <a:spcBef>
                <a:spcPts val="0"/>
              </a:spcBef>
              <a:buNone/>
              <a:defRPr sz="1800">
                <a:solidFill>
                  <a:schemeClr val="lt1"/>
                </a:solidFill>
                <a:latin typeface="Century Gothic"/>
                <a:ea typeface="Century Gothic"/>
                <a:cs typeface="Century Gothic"/>
                <a:sym typeface="Century Gothic"/>
              </a:defRPr>
            </a:lvl5pPr>
            <a:lvl6pPr marL="0" marR="0" lvl="5" indent="0" algn="l" rtl="0">
              <a:spcBef>
                <a:spcPts val="0"/>
              </a:spcBef>
              <a:buNone/>
              <a:defRPr sz="1800">
                <a:solidFill>
                  <a:schemeClr val="lt1"/>
                </a:solidFill>
                <a:latin typeface="Century Gothic"/>
                <a:ea typeface="Century Gothic"/>
                <a:cs typeface="Century Gothic"/>
                <a:sym typeface="Century Gothic"/>
              </a:defRPr>
            </a:lvl6pPr>
            <a:lvl7pPr marL="0" marR="0" lvl="6" indent="0" algn="l" rtl="0">
              <a:spcBef>
                <a:spcPts val="0"/>
              </a:spcBef>
              <a:buNone/>
              <a:defRPr sz="1800">
                <a:solidFill>
                  <a:schemeClr val="lt1"/>
                </a:solidFill>
                <a:latin typeface="Century Gothic"/>
                <a:ea typeface="Century Gothic"/>
                <a:cs typeface="Century Gothic"/>
                <a:sym typeface="Century Gothic"/>
              </a:defRPr>
            </a:lvl7pPr>
            <a:lvl8pPr marL="0" marR="0" lvl="7" indent="0" algn="l" rtl="0">
              <a:spcBef>
                <a:spcPts val="0"/>
              </a:spcBef>
              <a:buNone/>
              <a:defRPr sz="1800">
                <a:solidFill>
                  <a:schemeClr val="lt1"/>
                </a:solidFill>
                <a:latin typeface="Century Gothic"/>
                <a:ea typeface="Century Gothic"/>
                <a:cs typeface="Century Gothic"/>
                <a:sym typeface="Century Gothic"/>
              </a:defRPr>
            </a:lvl8pPr>
            <a:lvl9pPr marL="0" marR="0" lvl="8" indent="0" algn="l" rtl="0">
              <a:spcBef>
                <a:spcPts val="0"/>
              </a:spcBef>
              <a:buNone/>
              <a:defRPr sz="18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685800" y="753533"/>
            <a:ext cx="10820399" cy="2801935"/>
          </a:xfrm>
          <a:prstGeom prst="rect">
            <a:avLst/>
          </a:prstGeom>
          <a:noFill/>
          <a:ln>
            <a:noFill/>
          </a:ln>
        </p:spPr>
        <p:txBody>
          <a:bodyPr spcFirstLastPara="1" wrap="square" lIns="91425" tIns="45700" rIns="91425" bIns="45700" anchor="b" anchorCtr="0"/>
          <a:lstStyle>
            <a:lvl1pPr marR="0" lvl="0" algn="r" rtl="0">
              <a:lnSpc>
                <a:spcPct val="90000"/>
              </a:lnSpc>
              <a:spcBef>
                <a:spcPts val="0"/>
              </a:spcBef>
              <a:spcAft>
                <a:spcPts val="0"/>
              </a:spcAft>
              <a:buClr>
                <a:schemeClr val="lt1"/>
              </a:buClr>
              <a:buSzPts val="4000"/>
              <a:buFont typeface="Century Gothic"/>
              <a:buNone/>
              <a:defRPr sz="40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Google Shape;33;p5"/>
          <p:cNvSpPr txBox="1">
            <a:spLocks noGrp="1"/>
          </p:cNvSpPr>
          <p:nvPr>
            <p:ph type="body" idx="1"/>
          </p:nvPr>
        </p:nvSpPr>
        <p:spPr>
          <a:xfrm>
            <a:off x="1024467" y="3641725"/>
            <a:ext cx="10490200" cy="955675"/>
          </a:xfrm>
          <a:prstGeom prst="rect">
            <a:avLst/>
          </a:prstGeom>
          <a:noFill/>
          <a:ln>
            <a:noFill/>
          </a:ln>
        </p:spPr>
        <p:txBody>
          <a:bodyPr spcFirstLastPara="1" wrap="square" lIns="91425" tIns="45700" rIns="91425" bIns="45700" anchor="t" anchorCtr="0"/>
          <a:lstStyle>
            <a:lvl1pPr marL="457200" marR="0" lvl="0" indent="-228600" algn="r" rtl="0">
              <a:lnSpc>
                <a:spcPct val="90000"/>
              </a:lnSpc>
              <a:spcBef>
                <a:spcPts val="1000"/>
              </a:spcBef>
              <a:spcAft>
                <a:spcPts val="0"/>
              </a:spcAft>
              <a:buClr>
                <a:schemeClr val="lt1"/>
              </a:buClr>
              <a:buSzPts val="2200"/>
              <a:buFont typeface="Arial"/>
              <a:buNone/>
              <a:defRPr sz="22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34" name="Google Shape;34;p5"/>
          <p:cNvSpPr txBox="1">
            <a:spLocks noGrp="1"/>
          </p:cNvSpPr>
          <p:nvPr>
            <p:ph type="dt" idx="10"/>
          </p:nvPr>
        </p:nvSpPr>
        <p:spPr>
          <a:xfrm>
            <a:off x="7814452" y="381000"/>
            <a:ext cx="2910840" cy="365125"/>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5" name="Google Shape;35;p5"/>
          <p:cNvSpPr txBox="1">
            <a:spLocks noGrp="1"/>
          </p:cNvSpPr>
          <p:nvPr>
            <p:ph type="ftr" idx="11"/>
          </p:nvPr>
        </p:nvSpPr>
        <p:spPr>
          <a:xfrm>
            <a:off x="685800" y="381001"/>
            <a:ext cx="6991492" cy="36406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6" name="Google Shape;36;p5"/>
          <p:cNvSpPr txBox="1">
            <a:spLocks noGrp="1"/>
          </p:cNvSpPr>
          <p:nvPr>
            <p:ph type="sldNum" idx="12"/>
          </p:nvPr>
        </p:nvSpPr>
        <p:spPr>
          <a:xfrm>
            <a:off x="10862452" y="381000"/>
            <a:ext cx="643748"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entury Gothic"/>
                <a:ea typeface="Century Gothic"/>
                <a:cs typeface="Century Gothic"/>
                <a:sym typeface="Century Gothic"/>
              </a:defRPr>
            </a:lvl1pPr>
            <a:lvl2pPr marL="0" marR="0" lvl="1" indent="0" algn="l" rtl="0">
              <a:spcBef>
                <a:spcPts val="0"/>
              </a:spcBef>
              <a:buNone/>
              <a:defRPr sz="1800">
                <a:solidFill>
                  <a:schemeClr val="lt1"/>
                </a:solidFill>
                <a:latin typeface="Century Gothic"/>
                <a:ea typeface="Century Gothic"/>
                <a:cs typeface="Century Gothic"/>
                <a:sym typeface="Century Gothic"/>
              </a:defRPr>
            </a:lvl2pPr>
            <a:lvl3pPr marL="0" marR="0" lvl="2" indent="0" algn="l" rtl="0">
              <a:spcBef>
                <a:spcPts val="0"/>
              </a:spcBef>
              <a:buNone/>
              <a:defRPr sz="1800">
                <a:solidFill>
                  <a:schemeClr val="lt1"/>
                </a:solidFill>
                <a:latin typeface="Century Gothic"/>
                <a:ea typeface="Century Gothic"/>
                <a:cs typeface="Century Gothic"/>
                <a:sym typeface="Century Gothic"/>
              </a:defRPr>
            </a:lvl3pPr>
            <a:lvl4pPr marL="0" marR="0" lvl="3" indent="0" algn="l" rtl="0">
              <a:spcBef>
                <a:spcPts val="0"/>
              </a:spcBef>
              <a:buNone/>
              <a:defRPr sz="1800">
                <a:solidFill>
                  <a:schemeClr val="lt1"/>
                </a:solidFill>
                <a:latin typeface="Century Gothic"/>
                <a:ea typeface="Century Gothic"/>
                <a:cs typeface="Century Gothic"/>
                <a:sym typeface="Century Gothic"/>
              </a:defRPr>
            </a:lvl4pPr>
            <a:lvl5pPr marL="0" marR="0" lvl="4" indent="0" algn="l" rtl="0">
              <a:spcBef>
                <a:spcPts val="0"/>
              </a:spcBef>
              <a:buNone/>
              <a:defRPr sz="1800">
                <a:solidFill>
                  <a:schemeClr val="lt1"/>
                </a:solidFill>
                <a:latin typeface="Century Gothic"/>
                <a:ea typeface="Century Gothic"/>
                <a:cs typeface="Century Gothic"/>
                <a:sym typeface="Century Gothic"/>
              </a:defRPr>
            </a:lvl5pPr>
            <a:lvl6pPr marL="0" marR="0" lvl="5" indent="0" algn="l" rtl="0">
              <a:spcBef>
                <a:spcPts val="0"/>
              </a:spcBef>
              <a:buNone/>
              <a:defRPr sz="1800">
                <a:solidFill>
                  <a:schemeClr val="lt1"/>
                </a:solidFill>
                <a:latin typeface="Century Gothic"/>
                <a:ea typeface="Century Gothic"/>
                <a:cs typeface="Century Gothic"/>
                <a:sym typeface="Century Gothic"/>
              </a:defRPr>
            </a:lvl6pPr>
            <a:lvl7pPr marL="0" marR="0" lvl="6" indent="0" algn="l" rtl="0">
              <a:spcBef>
                <a:spcPts val="0"/>
              </a:spcBef>
              <a:buNone/>
              <a:defRPr sz="1800">
                <a:solidFill>
                  <a:schemeClr val="lt1"/>
                </a:solidFill>
                <a:latin typeface="Century Gothic"/>
                <a:ea typeface="Century Gothic"/>
                <a:cs typeface="Century Gothic"/>
                <a:sym typeface="Century Gothic"/>
              </a:defRPr>
            </a:lvl7pPr>
            <a:lvl8pPr marL="0" marR="0" lvl="7" indent="0" algn="l" rtl="0">
              <a:spcBef>
                <a:spcPts val="0"/>
              </a:spcBef>
              <a:buNone/>
              <a:defRPr sz="1800">
                <a:solidFill>
                  <a:schemeClr val="lt1"/>
                </a:solidFill>
                <a:latin typeface="Century Gothic"/>
                <a:ea typeface="Century Gothic"/>
                <a:cs typeface="Century Gothic"/>
                <a:sym typeface="Century Gothic"/>
              </a:defRPr>
            </a:lvl8pPr>
            <a:lvl9pPr marL="0" marR="0" lvl="8" indent="0" algn="l" rtl="0">
              <a:spcBef>
                <a:spcPts val="0"/>
              </a:spcBef>
              <a:buNone/>
              <a:defRPr sz="18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t" anchorCtr="0"/>
          <a:lstStyle>
            <a:lvl1pPr marR="0" lvl="0" algn="r" rtl="0">
              <a:lnSpc>
                <a:spcPct val="90000"/>
              </a:lnSpc>
              <a:spcBef>
                <a:spcPts val="0"/>
              </a:spcBef>
              <a:spcAft>
                <a:spcPts val="0"/>
              </a:spcAft>
              <a:buClr>
                <a:schemeClr val="lt1"/>
              </a:buClr>
              <a:buSzPts val="4000"/>
              <a:buFont typeface="Century Gothic"/>
              <a:buNone/>
              <a:defRPr sz="40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 name="Google Shape;48;p7"/>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49" name="Google Shape;49;p7"/>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50" name="Google Shape;50;p7"/>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entury Gothic"/>
                <a:ea typeface="Century Gothic"/>
                <a:cs typeface="Century Gothic"/>
                <a:sym typeface="Century Gothic"/>
              </a:defRPr>
            </a:lvl1pPr>
            <a:lvl2pPr marL="0" marR="0" lvl="1" indent="0" algn="l" rtl="0">
              <a:spcBef>
                <a:spcPts val="0"/>
              </a:spcBef>
              <a:buNone/>
              <a:defRPr sz="1800">
                <a:solidFill>
                  <a:schemeClr val="lt1"/>
                </a:solidFill>
                <a:latin typeface="Century Gothic"/>
                <a:ea typeface="Century Gothic"/>
                <a:cs typeface="Century Gothic"/>
                <a:sym typeface="Century Gothic"/>
              </a:defRPr>
            </a:lvl2pPr>
            <a:lvl3pPr marL="0" marR="0" lvl="2" indent="0" algn="l" rtl="0">
              <a:spcBef>
                <a:spcPts val="0"/>
              </a:spcBef>
              <a:buNone/>
              <a:defRPr sz="1800">
                <a:solidFill>
                  <a:schemeClr val="lt1"/>
                </a:solidFill>
                <a:latin typeface="Century Gothic"/>
                <a:ea typeface="Century Gothic"/>
                <a:cs typeface="Century Gothic"/>
                <a:sym typeface="Century Gothic"/>
              </a:defRPr>
            </a:lvl3pPr>
            <a:lvl4pPr marL="0" marR="0" lvl="3" indent="0" algn="l" rtl="0">
              <a:spcBef>
                <a:spcPts val="0"/>
              </a:spcBef>
              <a:buNone/>
              <a:defRPr sz="1800">
                <a:solidFill>
                  <a:schemeClr val="lt1"/>
                </a:solidFill>
                <a:latin typeface="Century Gothic"/>
                <a:ea typeface="Century Gothic"/>
                <a:cs typeface="Century Gothic"/>
                <a:sym typeface="Century Gothic"/>
              </a:defRPr>
            </a:lvl4pPr>
            <a:lvl5pPr marL="0" marR="0" lvl="4" indent="0" algn="l" rtl="0">
              <a:spcBef>
                <a:spcPts val="0"/>
              </a:spcBef>
              <a:buNone/>
              <a:defRPr sz="1800">
                <a:solidFill>
                  <a:schemeClr val="lt1"/>
                </a:solidFill>
                <a:latin typeface="Century Gothic"/>
                <a:ea typeface="Century Gothic"/>
                <a:cs typeface="Century Gothic"/>
                <a:sym typeface="Century Gothic"/>
              </a:defRPr>
            </a:lvl5pPr>
            <a:lvl6pPr marL="0" marR="0" lvl="5" indent="0" algn="l" rtl="0">
              <a:spcBef>
                <a:spcPts val="0"/>
              </a:spcBef>
              <a:buNone/>
              <a:defRPr sz="1800">
                <a:solidFill>
                  <a:schemeClr val="lt1"/>
                </a:solidFill>
                <a:latin typeface="Century Gothic"/>
                <a:ea typeface="Century Gothic"/>
                <a:cs typeface="Century Gothic"/>
                <a:sym typeface="Century Gothic"/>
              </a:defRPr>
            </a:lvl6pPr>
            <a:lvl7pPr marL="0" marR="0" lvl="6" indent="0" algn="l" rtl="0">
              <a:spcBef>
                <a:spcPts val="0"/>
              </a:spcBef>
              <a:buNone/>
              <a:defRPr sz="1800">
                <a:solidFill>
                  <a:schemeClr val="lt1"/>
                </a:solidFill>
                <a:latin typeface="Century Gothic"/>
                <a:ea typeface="Century Gothic"/>
                <a:cs typeface="Century Gothic"/>
                <a:sym typeface="Century Gothic"/>
              </a:defRPr>
            </a:lvl7pPr>
            <a:lvl8pPr marL="0" marR="0" lvl="7" indent="0" algn="l" rtl="0">
              <a:spcBef>
                <a:spcPts val="0"/>
              </a:spcBef>
              <a:buNone/>
              <a:defRPr sz="1800">
                <a:solidFill>
                  <a:schemeClr val="lt1"/>
                </a:solidFill>
                <a:latin typeface="Century Gothic"/>
                <a:ea typeface="Century Gothic"/>
                <a:cs typeface="Century Gothic"/>
                <a:sym typeface="Century Gothic"/>
              </a:defRPr>
            </a:lvl8pPr>
            <a:lvl9pPr marL="0" marR="0" lvl="8" indent="0" algn="l" rtl="0">
              <a:spcBef>
                <a:spcPts val="0"/>
              </a:spcBef>
              <a:buNone/>
              <a:defRPr sz="18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8"/>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53" name="Google Shape;53;p8"/>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54" name="Google Shape;54;p8"/>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entury Gothic"/>
                <a:ea typeface="Century Gothic"/>
                <a:cs typeface="Century Gothic"/>
                <a:sym typeface="Century Gothic"/>
              </a:defRPr>
            </a:lvl1pPr>
            <a:lvl2pPr marL="0" marR="0" lvl="1" indent="0" algn="l" rtl="0">
              <a:spcBef>
                <a:spcPts val="0"/>
              </a:spcBef>
              <a:buNone/>
              <a:defRPr sz="1800">
                <a:solidFill>
                  <a:schemeClr val="lt1"/>
                </a:solidFill>
                <a:latin typeface="Century Gothic"/>
                <a:ea typeface="Century Gothic"/>
                <a:cs typeface="Century Gothic"/>
                <a:sym typeface="Century Gothic"/>
              </a:defRPr>
            </a:lvl2pPr>
            <a:lvl3pPr marL="0" marR="0" lvl="2" indent="0" algn="l" rtl="0">
              <a:spcBef>
                <a:spcPts val="0"/>
              </a:spcBef>
              <a:buNone/>
              <a:defRPr sz="1800">
                <a:solidFill>
                  <a:schemeClr val="lt1"/>
                </a:solidFill>
                <a:latin typeface="Century Gothic"/>
                <a:ea typeface="Century Gothic"/>
                <a:cs typeface="Century Gothic"/>
                <a:sym typeface="Century Gothic"/>
              </a:defRPr>
            </a:lvl3pPr>
            <a:lvl4pPr marL="0" marR="0" lvl="3" indent="0" algn="l" rtl="0">
              <a:spcBef>
                <a:spcPts val="0"/>
              </a:spcBef>
              <a:buNone/>
              <a:defRPr sz="1800">
                <a:solidFill>
                  <a:schemeClr val="lt1"/>
                </a:solidFill>
                <a:latin typeface="Century Gothic"/>
                <a:ea typeface="Century Gothic"/>
                <a:cs typeface="Century Gothic"/>
                <a:sym typeface="Century Gothic"/>
              </a:defRPr>
            </a:lvl4pPr>
            <a:lvl5pPr marL="0" marR="0" lvl="4" indent="0" algn="l" rtl="0">
              <a:spcBef>
                <a:spcPts val="0"/>
              </a:spcBef>
              <a:buNone/>
              <a:defRPr sz="1800">
                <a:solidFill>
                  <a:schemeClr val="lt1"/>
                </a:solidFill>
                <a:latin typeface="Century Gothic"/>
                <a:ea typeface="Century Gothic"/>
                <a:cs typeface="Century Gothic"/>
                <a:sym typeface="Century Gothic"/>
              </a:defRPr>
            </a:lvl5pPr>
            <a:lvl6pPr marL="0" marR="0" lvl="5" indent="0" algn="l" rtl="0">
              <a:spcBef>
                <a:spcPts val="0"/>
              </a:spcBef>
              <a:buNone/>
              <a:defRPr sz="1800">
                <a:solidFill>
                  <a:schemeClr val="lt1"/>
                </a:solidFill>
                <a:latin typeface="Century Gothic"/>
                <a:ea typeface="Century Gothic"/>
                <a:cs typeface="Century Gothic"/>
                <a:sym typeface="Century Gothic"/>
              </a:defRPr>
            </a:lvl6pPr>
            <a:lvl7pPr marL="0" marR="0" lvl="6" indent="0" algn="l" rtl="0">
              <a:spcBef>
                <a:spcPts val="0"/>
              </a:spcBef>
              <a:buNone/>
              <a:defRPr sz="1800">
                <a:solidFill>
                  <a:schemeClr val="lt1"/>
                </a:solidFill>
                <a:latin typeface="Century Gothic"/>
                <a:ea typeface="Century Gothic"/>
                <a:cs typeface="Century Gothic"/>
                <a:sym typeface="Century Gothic"/>
              </a:defRPr>
            </a:lvl7pPr>
            <a:lvl8pPr marL="0" marR="0" lvl="7" indent="0" algn="l" rtl="0">
              <a:spcBef>
                <a:spcPts val="0"/>
              </a:spcBef>
              <a:buNone/>
              <a:defRPr sz="1800">
                <a:solidFill>
                  <a:schemeClr val="lt1"/>
                </a:solidFill>
                <a:latin typeface="Century Gothic"/>
                <a:ea typeface="Century Gothic"/>
                <a:cs typeface="Century Gothic"/>
                <a:sym typeface="Century Gothic"/>
              </a:defRPr>
            </a:lvl8pPr>
            <a:lvl9pPr marL="0" marR="0" lvl="8" indent="0" algn="l" rtl="0">
              <a:spcBef>
                <a:spcPts val="0"/>
              </a:spcBef>
              <a:buNone/>
              <a:defRPr sz="18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685800" y="1524000"/>
            <a:ext cx="4114800"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Google Shape;57;p9"/>
          <p:cNvSpPr txBox="1">
            <a:spLocks noGrp="1"/>
          </p:cNvSpPr>
          <p:nvPr>
            <p:ph type="body" idx="1"/>
          </p:nvPr>
        </p:nvSpPr>
        <p:spPr>
          <a:xfrm>
            <a:off x="4995582" y="746759"/>
            <a:ext cx="6510618" cy="5471925"/>
          </a:xfrm>
          <a:prstGeom prst="rect">
            <a:avLst/>
          </a:prstGeom>
          <a:noFill/>
          <a:ln>
            <a:noFill/>
          </a:ln>
        </p:spPr>
        <p:txBody>
          <a:bodyPr spcFirstLastPara="1" wrap="square" lIns="91425" tIns="45700" rIns="91425" bIns="45700" anchor="ctr" anchorCtr="0"/>
          <a:lstStyle>
            <a:lvl1pPr marL="457200" marR="0" lvl="0" indent="-368300" algn="l" rtl="0">
              <a:lnSpc>
                <a:spcPct val="90000"/>
              </a:lnSpc>
              <a:spcBef>
                <a:spcPts val="1000"/>
              </a:spcBef>
              <a:spcAft>
                <a:spcPts val="0"/>
              </a:spcAft>
              <a:buClr>
                <a:schemeClr val="lt1"/>
              </a:buClr>
              <a:buSzPts val="2200"/>
              <a:buFont typeface="Arial"/>
              <a:buChar char="•"/>
              <a:defRPr sz="2200" b="0" i="0" u="none" strike="noStrike" cap="none">
                <a:solidFill>
                  <a:schemeClr val="lt1"/>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5pPr>
            <a:lvl6pPr marL="2743200" marR="0" lvl="5"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6pPr>
            <a:lvl7pPr marL="3200400" marR="0" lvl="6"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7pPr>
            <a:lvl8pPr marL="3657600" marR="0" lvl="7"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8pPr>
            <a:lvl9pPr marL="4114800" marR="0" lvl="8" indent="-330200" algn="l" rtl="0">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58" name="Google Shape;58;p9"/>
          <p:cNvSpPr txBox="1">
            <a:spLocks noGrp="1"/>
          </p:cNvSpPr>
          <p:nvPr>
            <p:ph type="body" idx="2"/>
          </p:nvPr>
        </p:nvSpPr>
        <p:spPr>
          <a:xfrm>
            <a:off x="685800" y="3124199"/>
            <a:ext cx="4114800" cy="3094485"/>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9pPr>
          </a:lstStyle>
          <a:p>
            <a:endParaRPr/>
          </a:p>
        </p:txBody>
      </p:sp>
      <p:sp>
        <p:nvSpPr>
          <p:cNvPr id="59" name="Google Shape;59;p9"/>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60" name="Google Shape;60;p9"/>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61" name="Google Shape;61;p9"/>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entury Gothic"/>
                <a:ea typeface="Century Gothic"/>
                <a:cs typeface="Century Gothic"/>
                <a:sym typeface="Century Gothic"/>
              </a:defRPr>
            </a:lvl1pPr>
            <a:lvl2pPr marL="0" marR="0" lvl="1" indent="0" algn="l" rtl="0">
              <a:spcBef>
                <a:spcPts val="0"/>
              </a:spcBef>
              <a:buNone/>
              <a:defRPr sz="1800">
                <a:solidFill>
                  <a:schemeClr val="lt1"/>
                </a:solidFill>
                <a:latin typeface="Century Gothic"/>
                <a:ea typeface="Century Gothic"/>
                <a:cs typeface="Century Gothic"/>
                <a:sym typeface="Century Gothic"/>
              </a:defRPr>
            </a:lvl2pPr>
            <a:lvl3pPr marL="0" marR="0" lvl="2" indent="0" algn="l" rtl="0">
              <a:spcBef>
                <a:spcPts val="0"/>
              </a:spcBef>
              <a:buNone/>
              <a:defRPr sz="1800">
                <a:solidFill>
                  <a:schemeClr val="lt1"/>
                </a:solidFill>
                <a:latin typeface="Century Gothic"/>
                <a:ea typeface="Century Gothic"/>
                <a:cs typeface="Century Gothic"/>
                <a:sym typeface="Century Gothic"/>
              </a:defRPr>
            </a:lvl3pPr>
            <a:lvl4pPr marL="0" marR="0" lvl="3" indent="0" algn="l" rtl="0">
              <a:spcBef>
                <a:spcPts val="0"/>
              </a:spcBef>
              <a:buNone/>
              <a:defRPr sz="1800">
                <a:solidFill>
                  <a:schemeClr val="lt1"/>
                </a:solidFill>
                <a:latin typeface="Century Gothic"/>
                <a:ea typeface="Century Gothic"/>
                <a:cs typeface="Century Gothic"/>
                <a:sym typeface="Century Gothic"/>
              </a:defRPr>
            </a:lvl4pPr>
            <a:lvl5pPr marL="0" marR="0" lvl="4" indent="0" algn="l" rtl="0">
              <a:spcBef>
                <a:spcPts val="0"/>
              </a:spcBef>
              <a:buNone/>
              <a:defRPr sz="1800">
                <a:solidFill>
                  <a:schemeClr val="lt1"/>
                </a:solidFill>
                <a:latin typeface="Century Gothic"/>
                <a:ea typeface="Century Gothic"/>
                <a:cs typeface="Century Gothic"/>
                <a:sym typeface="Century Gothic"/>
              </a:defRPr>
            </a:lvl5pPr>
            <a:lvl6pPr marL="0" marR="0" lvl="5" indent="0" algn="l" rtl="0">
              <a:spcBef>
                <a:spcPts val="0"/>
              </a:spcBef>
              <a:buNone/>
              <a:defRPr sz="1800">
                <a:solidFill>
                  <a:schemeClr val="lt1"/>
                </a:solidFill>
                <a:latin typeface="Century Gothic"/>
                <a:ea typeface="Century Gothic"/>
                <a:cs typeface="Century Gothic"/>
                <a:sym typeface="Century Gothic"/>
              </a:defRPr>
            </a:lvl6pPr>
            <a:lvl7pPr marL="0" marR="0" lvl="6" indent="0" algn="l" rtl="0">
              <a:spcBef>
                <a:spcPts val="0"/>
              </a:spcBef>
              <a:buNone/>
              <a:defRPr sz="1800">
                <a:solidFill>
                  <a:schemeClr val="lt1"/>
                </a:solidFill>
                <a:latin typeface="Century Gothic"/>
                <a:ea typeface="Century Gothic"/>
                <a:cs typeface="Century Gothic"/>
                <a:sym typeface="Century Gothic"/>
              </a:defRPr>
            </a:lvl7pPr>
            <a:lvl8pPr marL="0" marR="0" lvl="7" indent="0" algn="l" rtl="0">
              <a:spcBef>
                <a:spcPts val="0"/>
              </a:spcBef>
              <a:buNone/>
              <a:defRPr sz="1800">
                <a:solidFill>
                  <a:schemeClr val="lt1"/>
                </a:solidFill>
                <a:latin typeface="Century Gothic"/>
                <a:ea typeface="Century Gothic"/>
                <a:cs typeface="Century Gothic"/>
                <a:sym typeface="Century Gothic"/>
              </a:defRPr>
            </a:lvl8pPr>
            <a:lvl9pPr marL="0" marR="0" lvl="8" indent="0" algn="l" rtl="0">
              <a:spcBef>
                <a:spcPts val="0"/>
              </a:spcBef>
              <a:buNone/>
              <a:defRPr sz="18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685800" y="1524000"/>
            <a:ext cx="6873240"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 name="Google Shape;64;p10"/>
          <p:cNvSpPr>
            <a:spLocks noGrp="1"/>
          </p:cNvSpPr>
          <p:nvPr>
            <p:ph type="pic" idx="2"/>
          </p:nvPr>
        </p:nvSpPr>
        <p:spPr>
          <a:xfrm>
            <a:off x="7861238" y="751241"/>
            <a:ext cx="3644962" cy="5467443"/>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9pPr>
          </a:lstStyle>
          <a:p>
            <a:endParaRPr/>
          </a:p>
        </p:txBody>
      </p:sp>
      <p:sp>
        <p:nvSpPr>
          <p:cNvPr id="65" name="Google Shape;65;p10"/>
          <p:cNvSpPr txBox="1">
            <a:spLocks noGrp="1"/>
          </p:cNvSpPr>
          <p:nvPr>
            <p:ph type="body" idx="1"/>
          </p:nvPr>
        </p:nvSpPr>
        <p:spPr>
          <a:xfrm>
            <a:off x="685800" y="3124199"/>
            <a:ext cx="6873240" cy="3094485"/>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9pPr>
          </a:lstStyle>
          <a:p>
            <a:endParaRPr/>
          </a:p>
        </p:txBody>
      </p:sp>
      <p:sp>
        <p:nvSpPr>
          <p:cNvPr id="66" name="Google Shape;66;p10"/>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67" name="Google Shape;67;p10"/>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68" name="Google Shape;68;p10"/>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entury Gothic"/>
                <a:ea typeface="Century Gothic"/>
                <a:cs typeface="Century Gothic"/>
                <a:sym typeface="Century Gothic"/>
              </a:defRPr>
            </a:lvl1pPr>
            <a:lvl2pPr marL="0" marR="0" lvl="1" indent="0" algn="l" rtl="0">
              <a:spcBef>
                <a:spcPts val="0"/>
              </a:spcBef>
              <a:buNone/>
              <a:defRPr sz="1800">
                <a:solidFill>
                  <a:schemeClr val="lt1"/>
                </a:solidFill>
                <a:latin typeface="Century Gothic"/>
                <a:ea typeface="Century Gothic"/>
                <a:cs typeface="Century Gothic"/>
                <a:sym typeface="Century Gothic"/>
              </a:defRPr>
            </a:lvl2pPr>
            <a:lvl3pPr marL="0" marR="0" lvl="2" indent="0" algn="l" rtl="0">
              <a:spcBef>
                <a:spcPts val="0"/>
              </a:spcBef>
              <a:buNone/>
              <a:defRPr sz="1800">
                <a:solidFill>
                  <a:schemeClr val="lt1"/>
                </a:solidFill>
                <a:latin typeface="Century Gothic"/>
                <a:ea typeface="Century Gothic"/>
                <a:cs typeface="Century Gothic"/>
                <a:sym typeface="Century Gothic"/>
              </a:defRPr>
            </a:lvl3pPr>
            <a:lvl4pPr marL="0" marR="0" lvl="3" indent="0" algn="l" rtl="0">
              <a:spcBef>
                <a:spcPts val="0"/>
              </a:spcBef>
              <a:buNone/>
              <a:defRPr sz="1800">
                <a:solidFill>
                  <a:schemeClr val="lt1"/>
                </a:solidFill>
                <a:latin typeface="Century Gothic"/>
                <a:ea typeface="Century Gothic"/>
                <a:cs typeface="Century Gothic"/>
                <a:sym typeface="Century Gothic"/>
              </a:defRPr>
            </a:lvl4pPr>
            <a:lvl5pPr marL="0" marR="0" lvl="4" indent="0" algn="l" rtl="0">
              <a:spcBef>
                <a:spcPts val="0"/>
              </a:spcBef>
              <a:buNone/>
              <a:defRPr sz="1800">
                <a:solidFill>
                  <a:schemeClr val="lt1"/>
                </a:solidFill>
                <a:latin typeface="Century Gothic"/>
                <a:ea typeface="Century Gothic"/>
                <a:cs typeface="Century Gothic"/>
                <a:sym typeface="Century Gothic"/>
              </a:defRPr>
            </a:lvl5pPr>
            <a:lvl6pPr marL="0" marR="0" lvl="5" indent="0" algn="l" rtl="0">
              <a:spcBef>
                <a:spcPts val="0"/>
              </a:spcBef>
              <a:buNone/>
              <a:defRPr sz="1800">
                <a:solidFill>
                  <a:schemeClr val="lt1"/>
                </a:solidFill>
                <a:latin typeface="Century Gothic"/>
                <a:ea typeface="Century Gothic"/>
                <a:cs typeface="Century Gothic"/>
                <a:sym typeface="Century Gothic"/>
              </a:defRPr>
            </a:lvl6pPr>
            <a:lvl7pPr marL="0" marR="0" lvl="6" indent="0" algn="l" rtl="0">
              <a:spcBef>
                <a:spcPts val="0"/>
              </a:spcBef>
              <a:buNone/>
              <a:defRPr sz="1800">
                <a:solidFill>
                  <a:schemeClr val="lt1"/>
                </a:solidFill>
                <a:latin typeface="Century Gothic"/>
                <a:ea typeface="Century Gothic"/>
                <a:cs typeface="Century Gothic"/>
                <a:sym typeface="Century Gothic"/>
              </a:defRPr>
            </a:lvl7pPr>
            <a:lvl8pPr marL="0" marR="0" lvl="7" indent="0" algn="l" rtl="0">
              <a:spcBef>
                <a:spcPts val="0"/>
              </a:spcBef>
              <a:buNone/>
              <a:defRPr sz="1800">
                <a:solidFill>
                  <a:schemeClr val="lt1"/>
                </a:solidFill>
                <a:latin typeface="Century Gothic"/>
                <a:ea typeface="Century Gothic"/>
                <a:cs typeface="Century Gothic"/>
                <a:sym typeface="Century Gothic"/>
              </a:defRPr>
            </a:lvl8pPr>
            <a:lvl9pPr marL="0" marR="0" lvl="8" indent="0" algn="l" rtl="0">
              <a:spcBef>
                <a:spcPts val="0"/>
              </a:spcBef>
              <a:buNone/>
              <a:defRPr sz="18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685777" y="4697360"/>
            <a:ext cx="10822034" cy="819355"/>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Google Shape;71;p11"/>
          <p:cNvSpPr>
            <a:spLocks noGrp="1"/>
          </p:cNvSpPr>
          <p:nvPr>
            <p:ph type="pic" idx="2"/>
          </p:nvPr>
        </p:nvSpPr>
        <p:spPr>
          <a:xfrm>
            <a:off x="681727" y="941439"/>
            <a:ext cx="10821840" cy="3478161"/>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lt1"/>
              </a:buClr>
              <a:buSzPts val="2800"/>
              <a:buFont typeface="Arial"/>
              <a:buNone/>
              <a:defRPr sz="2800" b="0" i="0" u="none" strike="noStrike" cap="none">
                <a:solidFill>
                  <a:schemeClr val="lt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lt1"/>
              </a:buClr>
              <a:buSzPts val="2400"/>
              <a:buFont typeface="Arial"/>
              <a:buNone/>
              <a:defRPr sz="2400" b="0" i="0" u="none" strike="noStrike" cap="none">
                <a:solidFill>
                  <a:schemeClr val="lt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9pPr>
          </a:lstStyle>
          <a:p>
            <a:endParaRPr/>
          </a:p>
        </p:txBody>
      </p:sp>
      <p:sp>
        <p:nvSpPr>
          <p:cNvPr id="72" name="Google Shape;72;p11"/>
          <p:cNvSpPr txBox="1">
            <a:spLocks noGrp="1"/>
          </p:cNvSpPr>
          <p:nvPr>
            <p:ph type="body" idx="1"/>
          </p:nvPr>
        </p:nvSpPr>
        <p:spPr>
          <a:xfrm>
            <a:off x="685800" y="5516715"/>
            <a:ext cx="10820400" cy="701969"/>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9pPr>
          </a:lstStyle>
          <a:p>
            <a:endParaRPr/>
          </a:p>
        </p:txBody>
      </p:sp>
      <p:sp>
        <p:nvSpPr>
          <p:cNvPr id="73" name="Google Shape;73;p11"/>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74" name="Google Shape;74;p11"/>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75" name="Google Shape;75;p11"/>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entury Gothic"/>
                <a:ea typeface="Century Gothic"/>
                <a:cs typeface="Century Gothic"/>
                <a:sym typeface="Century Gothic"/>
              </a:defRPr>
            </a:lvl1pPr>
            <a:lvl2pPr marL="0" marR="0" lvl="1" indent="0" algn="l" rtl="0">
              <a:spcBef>
                <a:spcPts val="0"/>
              </a:spcBef>
              <a:buNone/>
              <a:defRPr sz="1800">
                <a:solidFill>
                  <a:schemeClr val="lt1"/>
                </a:solidFill>
                <a:latin typeface="Century Gothic"/>
                <a:ea typeface="Century Gothic"/>
                <a:cs typeface="Century Gothic"/>
                <a:sym typeface="Century Gothic"/>
              </a:defRPr>
            </a:lvl2pPr>
            <a:lvl3pPr marL="0" marR="0" lvl="2" indent="0" algn="l" rtl="0">
              <a:spcBef>
                <a:spcPts val="0"/>
              </a:spcBef>
              <a:buNone/>
              <a:defRPr sz="1800">
                <a:solidFill>
                  <a:schemeClr val="lt1"/>
                </a:solidFill>
                <a:latin typeface="Century Gothic"/>
                <a:ea typeface="Century Gothic"/>
                <a:cs typeface="Century Gothic"/>
                <a:sym typeface="Century Gothic"/>
              </a:defRPr>
            </a:lvl3pPr>
            <a:lvl4pPr marL="0" marR="0" lvl="3" indent="0" algn="l" rtl="0">
              <a:spcBef>
                <a:spcPts val="0"/>
              </a:spcBef>
              <a:buNone/>
              <a:defRPr sz="1800">
                <a:solidFill>
                  <a:schemeClr val="lt1"/>
                </a:solidFill>
                <a:latin typeface="Century Gothic"/>
                <a:ea typeface="Century Gothic"/>
                <a:cs typeface="Century Gothic"/>
                <a:sym typeface="Century Gothic"/>
              </a:defRPr>
            </a:lvl4pPr>
            <a:lvl5pPr marL="0" marR="0" lvl="4" indent="0" algn="l" rtl="0">
              <a:spcBef>
                <a:spcPts val="0"/>
              </a:spcBef>
              <a:buNone/>
              <a:defRPr sz="1800">
                <a:solidFill>
                  <a:schemeClr val="lt1"/>
                </a:solidFill>
                <a:latin typeface="Century Gothic"/>
                <a:ea typeface="Century Gothic"/>
                <a:cs typeface="Century Gothic"/>
                <a:sym typeface="Century Gothic"/>
              </a:defRPr>
            </a:lvl5pPr>
            <a:lvl6pPr marL="0" marR="0" lvl="5" indent="0" algn="l" rtl="0">
              <a:spcBef>
                <a:spcPts val="0"/>
              </a:spcBef>
              <a:buNone/>
              <a:defRPr sz="1800">
                <a:solidFill>
                  <a:schemeClr val="lt1"/>
                </a:solidFill>
                <a:latin typeface="Century Gothic"/>
                <a:ea typeface="Century Gothic"/>
                <a:cs typeface="Century Gothic"/>
                <a:sym typeface="Century Gothic"/>
              </a:defRPr>
            </a:lvl6pPr>
            <a:lvl7pPr marL="0" marR="0" lvl="6" indent="0" algn="l" rtl="0">
              <a:spcBef>
                <a:spcPts val="0"/>
              </a:spcBef>
              <a:buNone/>
              <a:defRPr sz="1800">
                <a:solidFill>
                  <a:schemeClr val="lt1"/>
                </a:solidFill>
                <a:latin typeface="Century Gothic"/>
                <a:ea typeface="Century Gothic"/>
                <a:cs typeface="Century Gothic"/>
                <a:sym typeface="Century Gothic"/>
              </a:defRPr>
            </a:lvl7pPr>
            <a:lvl8pPr marL="0" marR="0" lvl="7" indent="0" algn="l" rtl="0">
              <a:spcBef>
                <a:spcPts val="0"/>
              </a:spcBef>
              <a:buNone/>
              <a:defRPr sz="1800">
                <a:solidFill>
                  <a:schemeClr val="lt1"/>
                </a:solidFill>
                <a:latin typeface="Century Gothic"/>
                <a:ea typeface="Century Gothic"/>
                <a:cs typeface="Century Gothic"/>
                <a:sym typeface="Century Gothic"/>
              </a:defRPr>
            </a:lvl8pPr>
            <a:lvl9pPr marL="0" marR="0" lvl="8" indent="0" algn="l" rtl="0">
              <a:spcBef>
                <a:spcPts val="0"/>
              </a:spcBef>
              <a:buNone/>
              <a:defRPr sz="18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Caption">
  <p:cSld name="Title and Caption">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a:off x="685800" y="753532"/>
            <a:ext cx="10820400" cy="2802467"/>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8" name="Google Shape;78;p12"/>
          <p:cNvSpPr txBox="1">
            <a:spLocks noGrp="1"/>
          </p:cNvSpPr>
          <p:nvPr>
            <p:ph type="body" idx="1"/>
          </p:nvPr>
        </p:nvSpPr>
        <p:spPr>
          <a:xfrm>
            <a:off x="1024467" y="3649133"/>
            <a:ext cx="10130516" cy="999067"/>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entury Gothic"/>
                <a:ea typeface="Century Gothic"/>
                <a:cs typeface="Century Gothic"/>
                <a:sym typeface="Century Gothic"/>
              </a:defRPr>
            </a:lvl9pPr>
          </a:lstStyle>
          <a:p>
            <a:endParaRPr/>
          </a:p>
        </p:txBody>
      </p:sp>
      <p:sp>
        <p:nvSpPr>
          <p:cNvPr id="79" name="Google Shape;79;p12"/>
          <p:cNvSpPr txBox="1">
            <a:spLocks noGrp="1"/>
          </p:cNvSpPr>
          <p:nvPr>
            <p:ph type="dt" idx="10"/>
          </p:nvPr>
        </p:nvSpPr>
        <p:spPr>
          <a:xfrm>
            <a:off x="7814452" y="381000"/>
            <a:ext cx="2910840" cy="365125"/>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80" name="Google Shape;80;p12"/>
          <p:cNvSpPr txBox="1">
            <a:spLocks noGrp="1"/>
          </p:cNvSpPr>
          <p:nvPr>
            <p:ph type="ftr" idx="11"/>
          </p:nvPr>
        </p:nvSpPr>
        <p:spPr>
          <a:xfrm>
            <a:off x="685800" y="379941"/>
            <a:ext cx="6991492"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81" name="Google Shape;81;p12"/>
          <p:cNvSpPr txBox="1">
            <a:spLocks noGrp="1"/>
          </p:cNvSpPr>
          <p:nvPr>
            <p:ph type="sldNum" idx="12"/>
          </p:nvPr>
        </p:nvSpPr>
        <p:spPr>
          <a:xfrm>
            <a:off x="10862452" y="381000"/>
            <a:ext cx="643748"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Century Gothic"/>
                <a:ea typeface="Century Gothic"/>
                <a:cs typeface="Century Gothic"/>
                <a:sym typeface="Century Gothic"/>
              </a:defRPr>
            </a:lvl1pPr>
            <a:lvl2pPr marL="0" marR="0" lvl="1" indent="0" algn="l" rtl="0">
              <a:spcBef>
                <a:spcPts val="0"/>
              </a:spcBef>
              <a:buNone/>
              <a:defRPr sz="1800">
                <a:solidFill>
                  <a:schemeClr val="lt1"/>
                </a:solidFill>
                <a:latin typeface="Century Gothic"/>
                <a:ea typeface="Century Gothic"/>
                <a:cs typeface="Century Gothic"/>
                <a:sym typeface="Century Gothic"/>
              </a:defRPr>
            </a:lvl2pPr>
            <a:lvl3pPr marL="0" marR="0" lvl="2" indent="0" algn="l" rtl="0">
              <a:spcBef>
                <a:spcPts val="0"/>
              </a:spcBef>
              <a:buNone/>
              <a:defRPr sz="1800">
                <a:solidFill>
                  <a:schemeClr val="lt1"/>
                </a:solidFill>
                <a:latin typeface="Century Gothic"/>
                <a:ea typeface="Century Gothic"/>
                <a:cs typeface="Century Gothic"/>
                <a:sym typeface="Century Gothic"/>
              </a:defRPr>
            </a:lvl3pPr>
            <a:lvl4pPr marL="0" marR="0" lvl="3" indent="0" algn="l" rtl="0">
              <a:spcBef>
                <a:spcPts val="0"/>
              </a:spcBef>
              <a:buNone/>
              <a:defRPr sz="1800">
                <a:solidFill>
                  <a:schemeClr val="lt1"/>
                </a:solidFill>
                <a:latin typeface="Century Gothic"/>
                <a:ea typeface="Century Gothic"/>
                <a:cs typeface="Century Gothic"/>
                <a:sym typeface="Century Gothic"/>
              </a:defRPr>
            </a:lvl4pPr>
            <a:lvl5pPr marL="0" marR="0" lvl="4" indent="0" algn="l" rtl="0">
              <a:spcBef>
                <a:spcPts val="0"/>
              </a:spcBef>
              <a:buNone/>
              <a:defRPr sz="1800">
                <a:solidFill>
                  <a:schemeClr val="lt1"/>
                </a:solidFill>
                <a:latin typeface="Century Gothic"/>
                <a:ea typeface="Century Gothic"/>
                <a:cs typeface="Century Gothic"/>
                <a:sym typeface="Century Gothic"/>
              </a:defRPr>
            </a:lvl5pPr>
            <a:lvl6pPr marL="0" marR="0" lvl="5" indent="0" algn="l" rtl="0">
              <a:spcBef>
                <a:spcPts val="0"/>
              </a:spcBef>
              <a:buNone/>
              <a:defRPr sz="1800">
                <a:solidFill>
                  <a:schemeClr val="lt1"/>
                </a:solidFill>
                <a:latin typeface="Century Gothic"/>
                <a:ea typeface="Century Gothic"/>
                <a:cs typeface="Century Gothic"/>
                <a:sym typeface="Century Gothic"/>
              </a:defRPr>
            </a:lvl6pPr>
            <a:lvl7pPr marL="0" marR="0" lvl="6" indent="0" algn="l" rtl="0">
              <a:spcBef>
                <a:spcPts val="0"/>
              </a:spcBef>
              <a:buNone/>
              <a:defRPr sz="1800">
                <a:solidFill>
                  <a:schemeClr val="lt1"/>
                </a:solidFill>
                <a:latin typeface="Century Gothic"/>
                <a:ea typeface="Century Gothic"/>
                <a:cs typeface="Century Gothic"/>
                <a:sym typeface="Century Gothic"/>
              </a:defRPr>
            </a:lvl7pPr>
            <a:lvl8pPr marL="0" marR="0" lvl="7" indent="0" algn="l" rtl="0">
              <a:spcBef>
                <a:spcPts val="0"/>
              </a:spcBef>
              <a:buNone/>
              <a:defRPr sz="1800">
                <a:solidFill>
                  <a:schemeClr val="lt1"/>
                </a:solidFill>
                <a:latin typeface="Century Gothic"/>
                <a:ea typeface="Century Gothic"/>
                <a:cs typeface="Century Gothic"/>
                <a:sym typeface="Century Gothic"/>
              </a:defRPr>
            </a:lvl8pPr>
            <a:lvl9pPr marL="0" marR="0" lvl="8" indent="0" algn="l" rtl="0">
              <a:spcBef>
                <a:spcPts val="0"/>
              </a:spcBef>
              <a:buNone/>
              <a:defRPr sz="1800">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pic>
        <p:nvPicPr>
          <p:cNvPr id="11" name="Google Shape;11;p1"/>
          <p:cNvPicPr preferRelativeResize="0"/>
          <p:nvPr/>
        </p:nvPicPr>
        <p:blipFill rotWithShape="1">
          <a:blip r:embed="rId17">
            <a:alphaModFix/>
          </a:blip>
          <a:srcRect/>
          <a:stretch/>
        </p:blipFill>
        <p:spPr>
          <a:xfrm>
            <a:off x="8532360" y="5368820"/>
            <a:ext cx="2057400" cy="2057400"/>
          </a:xfrm>
          <a:prstGeom prst="rect">
            <a:avLst/>
          </a:prstGeom>
          <a:noFill/>
          <a:ln>
            <a:noFill/>
          </a:ln>
        </p:spPr>
      </p:pic>
      <p:pic>
        <p:nvPicPr>
          <p:cNvPr id="4" name="Picture 3">
            <a:extLst>
              <a:ext uri="{FF2B5EF4-FFF2-40B4-BE49-F238E27FC236}">
                <a16:creationId xmlns:a16="http://schemas.microsoft.com/office/drawing/2014/main" id="{6C1C5582-3DC6-C743-A1A6-B4677C2E133C}"/>
              </a:ext>
            </a:extLst>
          </p:cNvPr>
          <p:cNvPicPr>
            <a:picLocks noChangeAspect="1"/>
          </p:cNvPicPr>
          <p:nvPr userDrawn="1"/>
        </p:nvPicPr>
        <p:blipFill rotWithShape="1">
          <a:blip r:embed="rId18" cstate="email">
            <a:extLst>
              <a:ext uri="{28A0092B-C50C-407E-A947-70E740481C1C}">
                <a14:useLocalDpi xmlns:a14="http://schemas.microsoft.com/office/drawing/2010/main" val="0"/>
              </a:ext>
            </a:extLst>
          </a:blip>
          <a:srcRect/>
          <a:stretch/>
        </p:blipFill>
        <p:spPr>
          <a:xfrm>
            <a:off x="11516739" y="6165012"/>
            <a:ext cx="532926" cy="559613"/>
          </a:xfrm>
          <a:prstGeom prst="rect">
            <a:avLst/>
          </a:prstGeom>
          <a:ln w="12700">
            <a:solidFill>
              <a:schemeClr val="bg1"/>
            </a:solidFill>
          </a:ln>
        </p:spPr>
      </p:pic>
      <p:pic>
        <p:nvPicPr>
          <p:cNvPr id="2" name="Picture 1" descr="Logo, company name&#10;&#10;Description automatically generated">
            <a:extLst>
              <a:ext uri="{FF2B5EF4-FFF2-40B4-BE49-F238E27FC236}">
                <a16:creationId xmlns:a16="http://schemas.microsoft.com/office/drawing/2014/main" id="{010366AD-6628-7D59-AF08-859A19C065FD}"/>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527323" y="6133239"/>
            <a:ext cx="990600" cy="566499"/>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8.jpg"/><Relationship Id="rId5" Type="http://schemas.openxmlformats.org/officeDocument/2006/relationships/image" Target="../media/image27.jpg"/><Relationship Id="rId10" Type="http://schemas.openxmlformats.org/officeDocument/2006/relationships/image" Target="../media/image32.jpg"/><Relationship Id="rId4" Type="http://schemas.openxmlformats.org/officeDocument/2006/relationships/image" Target="../media/image26.jpg"/><Relationship Id="rId9"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9" name="Picture 8" descr="A picture containing sky, outdoor, fireworks, space&#10;&#10;Description automatically generated">
            <a:extLst>
              <a:ext uri="{FF2B5EF4-FFF2-40B4-BE49-F238E27FC236}">
                <a16:creationId xmlns:a16="http://schemas.microsoft.com/office/drawing/2014/main" id="{7FA777EE-E021-69FA-0270-8568C32F1C3B}"/>
              </a:ext>
            </a:extLst>
          </p:cNvPr>
          <p:cNvPicPr>
            <a:picLocks noChangeAspect="1"/>
          </p:cNvPicPr>
          <p:nvPr/>
        </p:nvPicPr>
        <p:blipFill rotWithShape="1">
          <a:blip r:embed="rId3"/>
          <a:srcRect t="20149"/>
          <a:stretch/>
        </p:blipFill>
        <p:spPr>
          <a:xfrm>
            <a:off x="2743" y="-1"/>
            <a:ext cx="12162451" cy="5549594"/>
          </a:xfrm>
          <a:prstGeom prst="rect">
            <a:avLst/>
          </a:prstGeom>
        </p:spPr>
      </p:pic>
      <p:sp>
        <p:nvSpPr>
          <p:cNvPr id="16" name="Rectangle 15">
            <a:extLst>
              <a:ext uri="{FF2B5EF4-FFF2-40B4-BE49-F238E27FC236}">
                <a16:creationId xmlns:a16="http://schemas.microsoft.com/office/drawing/2014/main" id="{E62FC109-022B-3F4C-A18D-AD0225A1A70F}"/>
              </a:ext>
            </a:extLst>
          </p:cNvPr>
          <p:cNvSpPr/>
          <p:nvPr/>
        </p:nvSpPr>
        <p:spPr>
          <a:xfrm>
            <a:off x="0" y="398207"/>
            <a:ext cx="12192000" cy="5287294"/>
          </a:xfrm>
          <a:prstGeom prst="rect">
            <a:avLst/>
          </a:prstGeom>
          <a:gradFill>
            <a:gsLst>
              <a:gs pos="885">
                <a:schemeClr val="tx1">
                  <a:alpha val="0"/>
                </a:schemeClr>
              </a:gs>
              <a:gs pos="65000">
                <a:schemeClr val="tx1">
                  <a:alpha val="7300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86FFDFB-0074-0146-9BDA-17B034DD2F66}"/>
              </a:ext>
            </a:extLst>
          </p:cNvPr>
          <p:cNvSpPr/>
          <p:nvPr/>
        </p:nvSpPr>
        <p:spPr>
          <a:xfrm>
            <a:off x="288707" y="2973036"/>
            <a:ext cx="1762516" cy="1701641"/>
          </a:xfrm>
          <a:prstGeom prst="rect">
            <a:avLst/>
          </a:prstGeom>
          <a:solidFill>
            <a:schemeClr val="accent2">
              <a:lumMod val="50000"/>
            </a:schemeClr>
          </a:soli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BB4400C-F5E3-4C44-B61E-E41C152F76BF}"/>
              </a:ext>
            </a:extLst>
          </p:cNvPr>
          <p:cNvSpPr/>
          <p:nvPr/>
        </p:nvSpPr>
        <p:spPr>
          <a:xfrm>
            <a:off x="288706" y="4905953"/>
            <a:ext cx="1762516" cy="1701641"/>
          </a:xfrm>
          <a:prstGeom prst="rect">
            <a:avLst/>
          </a:prstGeom>
          <a:solidFill>
            <a:srgbClr val="C00000"/>
          </a:solidFill>
          <a:ln w="50800">
            <a:solidFill>
              <a:srgbClr val="F102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Google Shape;142;p19"/>
          <p:cNvSpPr txBox="1"/>
          <p:nvPr/>
        </p:nvSpPr>
        <p:spPr>
          <a:xfrm>
            <a:off x="2205923" y="5032685"/>
            <a:ext cx="7242266" cy="14734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dirty="0">
                <a:solidFill>
                  <a:schemeClr val="lt1"/>
                </a:solidFill>
                <a:latin typeface="Century Gothic"/>
                <a:ea typeface="Century Gothic"/>
                <a:cs typeface="Century Gothic"/>
                <a:sym typeface="Century Gothic"/>
              </a:rPr>
              <a:t>Mia Consalvo</a:t>
            </a:r>
            <a:endParaRPr dirty="0"/>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latin typeface="Century Gothic"/>
                <a:ea typeface="Century Gothic"/>
                <a:cs typeface="Century Gothic"/>
                <a:sym typeface="Century Gothic"/>
              </a:rPr>
              <a:t>Professor of Communication Studies </a:t>
            </a:r>
            <a:endParaRPr dirty="0"/>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latin typeface="Century Gothic"/>
                <a:ea typeface="Century Gothic"/>
                <a:cs typeface="Century Gothic"/>
                <a:sym typeface="Century Gothic"/>
              </a:rPr>
              <a:t>Canada Research Chair for Games Studies &amp; Design</a:t>
            </a:r>
            <a:endParaRPr dirty="0"/>
          </a:p>
          <a:p>
            <a:pPr marL="0" marR="0" lvl="0" indent="0" algn="l" rtl="0">
              <a:lnSpc>
                <a:spcPct val="90000"/>
              </a:lnSpc>
              <a:spcBef>
                <a:spcPts val="0"/>
              </a:spcBef>
              <a:spcAft>
                <a:spcPts val="0"/>
              </a:spcAft>
              <a:buClr>
                <a:schemeClr val="lt1"/>
              </a:buClr>
              <a:buSzPts val="1400"/>
              <a:buFont typeface="Arial"/>
              <a:buNone/>
            </a:pPr>
            <a:r>
              <a:rPr lang="en-US" sz="1400" b="1" dirty="0">
                <a:solidFill>
                  <a:schemeClr val="lt1"/>
                </a:solidFill>
                <a:latin typeface="Century Gothic"/>
                <a:ea typeface="Century Gothic"/>
                <a:cs typeface="Century Gothic"/>
                <a:sym typeface="Century Gothic"/>
              </a:rPr>
              <a:t>Founding Director, mLab</a:t>
            </a:r>
            <a:endParaRPr sz="1400" b="1" dirty="0">
              <a:solidFill>
                <a:schemeClr val="lt1"/>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chemeClr val="lt1"/>
              </a:buClr>
              <a:buSzPts val="1400"/>
              <a:buFont typeface="Arial"/>
              <a:buNone/>
            </a:pPr>
            <a:r>
              <a:rPr lang="en-US" sz="1400" dirty="0">
                <a:solidFill>
                  <a:schemeClr val="lt1"/>
                </a:solidFill>
                <a:latin typeface="Century Gothic"/>
                <a:ea typeface="Century Gothic"/>
                <a:cs typeface="Century Gothic"/>
                <a:sym typeface="Century Gothic"/>
              </a:rPr>
              <a:t>Concordia University</a:t>
            </a:r>
            <a:endParaRPr dirty="0"/>
          </a:p>
          <a:p>
            <a:pPr marL="0" marR="0" lvl="0" indent="0" algn="l" rtl="0">
              <a:lnSpc>
                <a:spcPct val="90000"/>
              </a:lnSpc>
              <a:spcBef>
                <a:spcPts val="1000"/>
              </a:spcBef>
              <a:spcAft>
                <a:spcPts val="0"/>
              </a:spcAft>
              <a:buClr>
                <a:schemeClr val="dk1"/>
              </a:buClr>
              <a:buSzPts val="1600"/>
              <a:buFont typeface="Arial"/>
              <a:buNone/>
            </a:pPr>
            <a:endParaRPr sz="1600" dirty="0">
              <a:solidFill>
                <a:schemeClr val="lt1"/>
              </a:solidFill>
              <a:latin typeface="Century Gothic"/>
              <a:ea typeface="Century Gothic"/>
              <a:cs typeface="Century Gothic"/>
              <a:sym typeface="Century Gothic"/>
            </a:endParaRPr>
          </a:p>
        </p:txBody>
      </p:sp>
      <p:sp>
        <p:nvSpPr>
          <p:cNvPr id="143" name="Google Shape;143;p19"/>
          <p:cNvSpPr txBox="1"/>
          <p:nvPr/>
        </p:nvSpPr>
        <p:spPr>
          <a:xfrm>
            <a:off x="2218280" y="3041803"/>
            <a:ext cx="8867852" cy="160528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dirty="0">
                <a:solidFill>
                  <a:schemeClr val="lt1"/>
                </a:solidFill>
                <a:latin typeface="Century Gothic"/>
                <a:ea typeface="Century Gothic"/>
                <a:cs typeface="Century Gothic"/>
                <a:sym typeface="Century Gothic"/>
              </a:rPr>
              <a:t>Andrew Phelps</a:t>
            </a:r>
            <a:endParaRPr dirty="0"/>
          </a:p>
          <a:p>
            <a:pPr marL="0" marR="0" lvl="0" indent="0" algn="l" rtl="0">
              <a:lnSpc>
                <a:spcPct val="90000"/>
              </a:lnSpc>
              <a:spcBef>
                <a:spcPts val="0"/>
              </a:spcBef>
              <a:spcAft>
                <a:spcPts val="0"/>
              </a:spcAft>
              <a:buClr>
                <a:schemeClr val="lt1"/>
              </a:buClr>
              <a:buSzPts val="1400"/>
              <a:buFont typeface="Arial"/>
              <a:buNone/>
            </a:pPr>
            <a:r>
              <a:rPr lang="en-US" b="1" dirty="0">
                <a:solidFill>
                  <a:schemeClr val="lt1"/>
                </a:solidFill>
                <a:latin typeface="Century Gothic"/>
                <a:ea typeface="Century Gothic"/>
                <a:cs typeface="Century Gothic"/>
                <a:sym typeface="Century Gothic"/>
              </a:rPr>
              <a:t>Professor of Film &amp; Media Arts, School of Communication</a:t>
            </a:r>
          </a:p>
          <a:p>
            <a:pPr marL="0" marR="0" lvl="0" indent="0" algn="l" rtl="0">
              <a:lnSpc>
                <a:spcPct val="90000"/>
              </a:lnSpc>
              <a:spcBef>
                <a:spcPts val="0"/>
              </a:spcBef>
              <a:spcAft>
                <a:spcPts val="0"/>
              </a:spcAft>
              <a:buClr>
                <a:schemeClr val="lt1"/>
              </a:buClr>
              <a:buSzPts val="1400"/>
              <a:buFont typeface="Arial"/>
              <a:buNone/>
            </a:pPr>
            <a:r>
              <a:rPr lang="en-US" b="1" dirty="0">
                <a:solidFill>
                  <a:schemeClr val="lt1"/>
                </a:solidFill>
                <a:latin typeface="Century Gothic"/>
                <a:ea typeface="Century Gothic"/>
                <a:cs typeface="Century Gothic"/>
                <a:sym typeface="Century Gothic"/>
              </a:rPr>
              <a:t>Professor of Computer Science, College of Arts &amp; Sciences</a:t>
            </a:r>
          </a:p>
          <a:p>
            <a:pPr marL="0" marR="0" lvl="0" indent="0" algn="l" rtl="0">
              <a:lnSpc>
                <a:spcPct val="90000"/>
              </a:lnSpc>
              <a:spcBef>
                <a:spcPts val="0"/>
              </a:spcBef>
              <a:spcAft>
                <a:spcPts val="0"/>
              </a:spcAft>
              <a:buClr>
                <a:schemeClr val="lt1"/>
              </a:buClr>
              <a:buSzPts val="1400"/>
              <a:buFont typeface="Arial"/>
              <a:buNone/>
            </a:pPr>
            <a:r>
              <a:rPr lang="en-US" b="1" dirty="0">
                <a:solidFill>
                  <a:schemeClr val="lt1"/>
                </a:solidFill>
                <a:latin typeface="Century Gothic"/>
                <a:ea typeface="Century Gothic"/>
                <a:cs typeface="Century Gothic"/>
                <a:sym typeface="Century Gothic"/>
              </a:rPr>
              <a:t>Director, American University Game Lab</a:t>
            </a:r>
          </a:p>
          <a:p>
            <a:pPr marL="0" marR="0" lvl="0" indent="0" algn="l" rtl="0">
              <a:lnSpc>
                <a:spcPct val="90000"/>
              </a:lnSpc>
              <a:spcBef>
                <a:spcPts val="0"/>
              </a:spcBef>
              <a:spcAft>
                <a:spcPts val="0"/>
              </a:spcAft>
              <a:buClr>
                <a:schemeClr val="lt1"/>
              </a:buClr>
              <a:buSzPts val="1400"/>
              <a:buFont typeface="Arial"/>
              <a:buNone/>
            </a:pPr>
            <a:r>
              <a:rPr lang="en-US" dirty="0">
                <a:solidFill>
                  <a:schemeClr val="lt1"/>
                </a:solidFill>
                <a:latin typeface="Century Gothic"/>
                <a:ea typeface="Century Gothic"/>
                <a:cs typeface="Century Gothic"/>
                <a:sym typeface="Century Gothic"/>
              </a:rPr>
              <a:t>American University, Washington, DC</a:t>
            </a:r>
          </a:p>
          <a:p>
            <a:pPr marL="0" marR="0" lvl="0" indent="0" algn="l" rtl="0">
              <a:lnSpc>
                <a:spcPct val="90000"/>
              </a:lnSpc>
              <a:spcBef>
                <a:spcPts val="0"/>
              </a:spcBef>
              <a:spcAft>
                <a:spcPts val="0"/>
              </a:spcAft>
              <a:buClr>
                <a:schemeClr val="lt1"/>
              </a:buClr>
              <a:buSzPts val="1400"/>
              <a:buFont typeface="Arial"/>
              <a:buNone/>
            </a:pPr>
            <a:r>
              <a:rPr lang="en-US" b="1" dirty="0">
                <a:solidFill>
                  <a:schemeClr val="lt1"/>
                </a:solidFill>
                <a:latin typeface="Century Gothic"/>
                <a:ea typeface="Century Gothic"/>
                <a:cs typeface="Century Gothic"/>
                <a:sym typeface="Century Gothic"/>
              </a:rPr>
              <a:t>President, Higher Education Video Game Alliance</a:t>
            </a:r>
            <a:endParaRPr b="1" dirty="0">
              <a:solidFill>
                <a:schemeClr val="lt1"/>
              </a:solidFill>
              <a:latin typeface="Century Gothic"/>
              <a:ea typeface="Century Gothic"/>
              <a:cs typeface="Century Gothic"/>
              <a:sym typeface="Century Gothic"/>
            </a:endParaRPr>
          </a:p>
        </p:txBody>
      </p:sp>
      <p:pic>
        <p:nvPicPr>
          <p:cNvPr id="144" name="Google Shape;144;p19"/>
          <p:cNvPicPr preferRelativeResize="0"/>
          <p:nvPr/>
        </p:nvPicPr>
        <p:blipFill rotWithShape="1">
          <a:blip r:embed="rId4">
            <a:alphaModFix/>
          </a:blip>
          <a:srcRect/>
          <a:stretch/>
        </p:blipFill>
        <p:spPr>
          <a:xfrm>
            <a:off x="480317" y="5097077"/>
            <a:ext cx="1371600" cy="1371600"/>
          </a:xfrm>
          <a:prstGeom prst="rect">
            <a:avLst/>
          </a:prstGeom>
          <a:noFill/>
          <a:ln w="25400" cap="flat" cmpd="sng">
            <a:solidFill>
              <a:schemeClr val="bg1"/>
            </a:solidFill>
            <a:prstDash val="solid"/>
            <a:round/>
            <a:headEnd type="none" w="sm" len="sm"/>
            <a:tailEnd type="none" w="sm" len="sm"/>
          </a:ln>
        </p:spPr>
      </p:pic>
      <p:pic>
        <p:nvPicPr>
          <p:cNvPr id="145" name="Google Shape;145;p19"/>
          <p:cNvPicPr preferRelativeResize="0"/>
          <p:nvPr/>
        </p:nvPicPr>
        <p:blipFill rotWithShape="1">
          <a:blip r:embed="rId5">
            <a:alphaModFix/>
          </a:blip>
          <a:srcRect/>
          <a:stretch/>
        </p:blipFill>
        <p:spPr>
          <a:xfrm>
            <a:off x="480317" y="3138056"/>
            <a:ext cx="1371600" cy="1371600"/>
          </a:xfrm>
          <a:prstGeom prst="rect">
            <a:avLst/>
          </a:prstGeom>
          <a:noFill/>
          <a:ln w="25400" cap="flat" cmpd="sng">
            <a:solidFill>
              <a:schemeClr val="lt1"/>
            </a:solidFill>
            <a:prstDash val="solid"/>
            <a:round/>
            <a:headEnd type="none" w="sm" len="sm"/>
            <a:tailEnd type="none" w="sm" len="sm"/>
          </a:ln>
        </p:spPr>
      </p:pic>
      <p:sp>
        <p:nvSpPr>
          <p:cNvPr id="17" name="Google Shape;146;p19">
            <a:extLst>
              <a:ext uri="{FF2B5EF4-FFF2-40B4-BE49-F238E27FC236}">
                <a16:creationId xmlns:a16="http://schemas.microsoft.com/office/drawing/2014/main" id="{9AF48719-68A3-524E-B003-277AC60AD584}"/>
              </a:ext>
            </a:extLst>
          </p:cNvPr>
          <p:cNvSpPr/>
          <p:nvPr/>
        </p:nvSpPr>
        <p:spPr>
          <a:xfrm>
            <a:off x="1220" y="1400376"/>
            <a:ext cx="12189257" cy="1084841"/>
          </a:xfrm>
          <a:prstGeom prst="rect">
            <a:avLst/>
          </a:prstGeom>
          <a:noFill/>
          <a:ln>
            <a:noFill/>
          </a:ln>
        </p:spPr>
        <p:txBody>
          <a:bodyPr spcFirstLastPara="1" wrap="square" lIns="91425" tIns="45700" rIns="91425" bIns="45700" anchor="ctr" anchorCtr="0">
            <a:noAutofit/>
          </a:bodyPr>
          <a:lstStyle/>
          <a:p>
            <a:pPr algn="ctr"/>
            <a:endParaRPr lang="en-US" sz="4400" b="1" dirty="0">
              <a:solidFill>
                <a:schemeClr val="bg1"/>
              </a:solidFill>
            </a:endParaRPr>
          </a:p>
        </p:txBody>
      </p:sp>
      <p:sp>
        <p:nvSpPr>
          <p:cNvPr id="146" name="Google Shape;146;p19"/>
          <p:cNvSpPr/>
          <p:nvPr/>
        </p:nvSpPr>
        <p:spPr>
          <a:xfrm>
            <a:off x="-24063" y="1352924"/>
            <a:ext cx="12189257" cy="1084841"/>
          </a:xfrm>
          <a:prstGeom prst="rect">
            <a:avLst/>
          </a:prstGeom>
          <a:noFill/>
          <a:ln>
            <a:noFill/>
          </a:ln>
        </p:spPr>
        <p:txBody>
          <a:bodyPr spcFirstLastPara="1" wrap="square" lIns="91425" tIns="45700" rIns="91425" bIns="45700" anchor="ctr" anchorCtr="0">
            <a:noAutofit/>
          </a:bodyPr>
          <a:lstStyle/>
          <a:p>
            <a:pPr algn="ctr"/>
            <a:endParaRPr lang="en-US" sz="4400" b="1" dirty="0">
              <a:solidFill>
                <a:schemeClr val="bg1"/>
              </a:solidFill>
            </a:endParaRPr>
          </a:p>
        </p:txBody>
      </p:sp>
      <p:sp>
        <p:nvSpPr>
          <p:cNvPr id="10" name="Rectangle 9">
            <a:extLst>
              <a:ext uri="{FF2B5EF4-FFF2-40B4-BE49-F238E27FC236}">
                <a16:creationId xmlns:a16="http://schemas.microsoft.com/office/drawing/2014/main" id="{9CEB47B9-5DC9-FAE7-965B-EA3B902EC5D2}"/>
              </a:ext>
            </a:extLst>
          </p:cNvPr>
          <p:cNvSpPr/>
          <p:nvPr/>
        </p:nvSpPr>
        <p:spPr>
          <a:xfrm>
            <a:off x="0" y="1302401"/>
            <a:ext cx="12191999" cy="1057818"/>
          </a:xfrm>
          <a:prstGeom prst="rect">
            <a:avLst/>
          </a:prstGeom>
          <a:solidFill>
            <a:schemeClr val="tx1">
              <a:alpha val="5093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82880" rtlCol="0" anchor="ctr"/>
          <a:lstStyle/>
          <a:p>
            <a:pPr algn="ctr"/>
            <a:r>
              <a:rPr lang="en-US" sz="3200" dirty="0">
                <a:latin typeface="Century Gothic"/>
              </a:rPr>
              <a:t>A Fantastic Imagination of Digital Disintegration:</a:t>
            </a:r>
            <a:r>
              <a:rPr lang="en-US" sz="2400" dirty="0">
                <a:latin typeface="Century Gothic"/>
              </a:rPr>
              <a:t> </a:t>
            </a:r>
          </a:p>
          <a:p>
            <a:pPr algn="ctr"/>
            <a:r>
              <a:rPr lang="en-US" sz="2000" dirty="0">
                <a:latin typeface="Century Gothic"/>
              </a:rPr>
              <a:t>The Gestalt and Rhetoric of the Atomization of the Social Network/Virtual World</a:t>
            </a:r>
          </a:p>
          <a:p>
            <a:pPr algn="ctr"/>
            <a:endParaRPr lang="en-US" dirty="0"/>
          </a:p>
        </p:txBody>
      </p:sp>
      <p:sp>
        <p:nvSpPr>
          <p:cNvPr id="11" name="Rectangle 10">
            <a:extLst>
              <a:ext uri="{FF2B5EF4-FFF2-40B4-BE49-F238E27FC236}">
                <a16:creationId xmlns:a16="http://schemas.microsoft.com/office/drawing/2014/main" id="{1B87F192-98FE-F3E3-47C5-5CF4CC9BE46E}"/>
              </a:ext>
            </a:extLst>
          </p:cNvPr>
          <p:cNvSpPr/>
          <p:nvPr/>
        </p:nvSpPr>
        <p:spPr>
          <a:xfrm>
            <a:off x="0" y="2327561"/>
            <a:ext cx="12192000" cy="452981"/>
          </a:xfrm>
          <a:prstGeom prst="rect">
            <a:avLst/>
          </a:prstGeom>
          <a:solidFill>
            <a:srgbClr val="000F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Northern Star Symposium 2023: Disintegration | Nord University | Bodø, Norway </a:t>
            </a:r>
          </a:p>
        </p:txBody>
      </p:sp>
      <p:cxnSp>
        <p:nvCxnSpPr>
          <p:cNvPr id="13" name="Straight Connector 12">
            <a:extLst>
              <a:ext uri="{FF2B5EF4-FFF2-40B4-BE49-F238E27FC236}">
                <a16:creationId xmlns:a16="http://schemas.microsoft.com/office/drawing/2014/main" id="{D80B9523-4479-6C88-A3E0-B9FBEF1E059D}"/>
              </a:ext>
            </a:extLst>
          </p:cNvPr>
          <p:cNvCxnSpPr/>
          <p:nvPr/>
        </p:nvCxnSpPr>
        <p:spPr>
          <a:xfrm>
            <a:off x="-24063" y="2327561"/>
            <a:ext cx="122160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5DFE51-433F-C9D2-0EB8-6D7108A2CA0D}"/>
              </a:ext>
            </a:extLst>
          </p:cNvPr>
          <p:cNvCxnSpPr/>
          <p:nvPr/>
        </p:nvCxnSpPr>
        <p:spPr>
          <a:xfrm>
            <a:off x="-24063" y="2778560"/>
            <a:ext cx="122160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053D9-FE25-9ECA-13AD-BCC9EE463D19}"/>
              </a:ext>
            </a:extLst>
          </p:cNvPr>
          <p:cNvSpPr>
            <a:spLocks noGrp="1"/>
          </p:cNvSpPr>
          <p:nvPr>
            <p:ph type="title"/>
          </p:nvPr>
        </p:nvSpPr>
        <p:spPr>
          <a:xfrm>
            <a:off x="326572" y="746759"/>
            <a:ext cx="4669010" cy="1600200"/>
          </a:xfrm>
        </p:spPr>
        <p:txBody>
          <a:bodyPr/>
          <a:lstStyle/>
          <a:p>
            <a:r>
              <a:rPr lang="en-US" dirty="0">
                <a:effectLst/>
                <a:latin typeface="Calibri" panose="020F0502020204030204" pitchFamily="34" charset="0"/>
              </a:rPr>
              <a:t>Yet the public rhetoric is almost always one of complete disintegration…</a:t>
            </a:r>
            <a:endParaRPr lang="en-US" dirty="0"/>
          </a:p>
        </p:txBody>
      </p:sp>
      <p:pic>
        <p:nvPicPr>
          <p:cNvPr id="8" name="Picture 7" descr="A person taking a selfie&#10;&#10;Description automatically generated">
            <a:extLst>
              <a:ext uri="{FF2B5EF4-FFF2-40B4-BE49-F238E27FC236}">
                <a16:creationId xmlns:a16="http://schemas.microsoft.com/office/drawing/2014/main" id="{9E5115E6-FFA1-D360-59C6-E6078E11CAA1}"/>
              </a:ext>
            </a:extLst>
          </p:cNvPr>
          <p:cNvPicPr>
            <a:picLocks noChangeAspect="1"/>
          </p:cNvPicPr>
          <p:nvPr/>
        </p:nvPicPr>
        <p:blipFill>
          <a:blip r:embed="rId2"/>
          <a:stretch>
            <a:fillRect/>
          </a:stretch>
        </p:blipFill>
        <p:spPr>
          <a:xfrm>
            <a:off x="4995582" y="0"/>
            <a:ext cx="7196418" cy="4436460"/>
          </a:xfrm>
          <a:prstGeom prst="rect">
            <a:avLst/>
          </a:prstGeom>
        </p:spPr>
      </p:pic>
      <p:pic>
        <p:nvPicPr>
          <p:cNvPr id="6" name="Picture 5" descr="A picture containing text, bird, screenshot, cat&#10;&#10;Description automatically generated">
            <a:extLst>
              <a:ext uri="{FF2B5EF4-FFF2-40B4-BE49-F238E27FC236}">
                <a16:creationId xmlns:a16="http://schemas.microsoft.com/office/drawing/2014/main" id="{2FE851EE-381F-6E50-212C-D3577679729D}"/>
              </a:ext>
            </a:extLst>
          </p:cNvPr>
          <p:cNvPicPr>
            <a:picLocks noChangeAspect="1"/>
          </p:cNvPicPr>
          <p:nvPr/>
        </p:nvPicPr>
        <p:blipFill rotWithShape="1">
          <a:blip r:embed="rId3"/>
          <a:srcRect b="2643"/>
          <a:stretch/>
        </p:blipFill>
        <p:spPr>
          <a:xfrm>
            <a:off x="0" y="2900639"/>
            <a:ext cx="7772400" cy="3957362"/>
          </a:xfrm>
          <a:prstGeom prst="rect">
            <a:avLst/>
          </a:prstGeom>
        </p:spPr>
      </p:pic>
    </p:spTree>
    <p:extLst>
      <p:ext uri="{BB962C8B-B14F-4D97-AF65-F5344CB8AC3E}">
        <p14:creationId xmlns:p14="http://schemas.microsoft.com/office/powerpoint/2010/main" val="304518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er space, space, universe, astronomical object&#10;&#10;Description automatically generated">
            <a:extLst>
              <a:ext uri="{FF2B5EF4-FFF2-40B4-BE49-F238E27FC236}">
                <a16:creationId xmlns:a16="http://schemas.microsoft.com/office/drawing/2014/main" id="{FBC8CC94-ED1A-9A1E-5911-B37DD6516B8C}"/>
              </a:ext>
            </a:extLst>
          </p:cNvPr>
          <p:cNvPicPr>
            <a:picLocks noChangeAspect="1"/>
          </p:cNvPicPr>
          <p:nvPr/>
        </p:nvPicPr>
        <p:blipFill rotWithShape="1">
          <a:blip r:embed="rId3"/>
          <a:srcRect t="23480" b="8774"/>
          <a:stretch/>
        </p:blipFill>
        <p:spPr>
          <a:xfrm>
            <a:off x="0" y="0"/>
            <a:ext cx="12192000" cy="6006905"/>
          </a:xfrm>
          <a:prstGeom prst="rect">
            <a:avLst/>
          </a:prstGeom>
        </p:spPr>
      </p:pic>
      <p:sp>
        <p:nvSpPr>
          <p:cNvPr id="9" name="Rectangle 8">
            <a:extLst>
              <a:ext uri="{FF2B5EF4-FFF2-40B4-BE49-F238E27FC236}">
                <a16:creationId xmlns:a16="http://schemas.microsoft.com/office/drawing/2014/main" id="{FED9C0C0-3EEB-E6A8-B911-5E07A7275C9E}"/>
              </a:ext>
            </a:extLst>
          </p:cNvPr>
          <p:cNvSpPr/>
          <p:nvPr/>
        </p:nvSpPr>
        <p:spPr>
          <a:xfrm>
            <a:off x="0" y="398207"/>
            <a:ext cx="12192000" cy="5608698"/>
          </a:xfrm>
          <a:prstGeom prst="rect">
            <a:avLst/>
          </a:prstGeom>
          <a:gradFill>
            <a:gsLst>
              <a:gs pos="885">
                <a:schemeClr val="tx1">
                  <a:alpha val="0"/>
                </a:schemeClr>
              </a:gs>
              <a:gs pos="65000">
                <a:schemeClr val="tx1">
                  <a:alpha val="7300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3C1010-A2D6-E5E2-637E-100BDDBC36CA}"/>
              </a:ext>
            </a:extLst>
          </p:cNvPr>
          <p:cNvSpPr>
            <a:spLocks noGrp="1"/>
          </p:cNvSpPr>
          <p:nvPr>
            <p:ph type="title"/>
          </p:nvPr>
        </p:nvSpPr>
        <p:spPr>
          <a:xfrm>
            <a:off x="1191985" y="1975757"/>
            <a:ext cx="4114800" cy="1600200"/>
          </a:xfrm>
        </p:spPr>
        <p:txBody>
          <a:bodyPr/>
          <a:lstStyle/>
          <a:p>
            <a:r>
              <a:rPr lang="en-US" dirty="0"/>
              <a:t>CONCLUSION (?)</a:t>
            </a:r>
          </a:p>
        </p:txBody>
      </p:sp>
      <p:sp>
        <p:nvSpPr>
          <p:cNvPr id="4" name="Text Placeholder 3">
            <a:extLst>
              <a:ext uri="{FF2B5EF4-FFF2-40B4-BE49-F238E27FC236}">
                <a16:creationId xmlns:a16="http://schemas.microsoft.com/office/drawing/2014/main" id="{2C85C596-C68F-7223-EA8D-5D910EBDCD3E}"/>
              </a:ext>
            </a:extLst>
          </p:cNvPr>
          <p:cNvSpPr>
            <a:spLocks noGrp="1"/>
          </p:cNvSpPr>
          <p:nvPr>
            <p:ph type="body" idx="2"/>
          </p:nvPr>
        </p:nvSpPr>
        <p:spPr>
          <a:xfrm>
            <a:off x="685800" y="3575957"/>
            <a:ext cx="11201400" cy="2642727"/>
          </a:xfrm>
        </p:spPr>
        <p:txBody>
          <a:bodyPr/>
          <a:lstStyle/>
          <a:p>
            <a:r>
              <a:rPr lang="en-US" dirty="0">
                <a:effectLst/>
                <a:latin typeface="Calibri" panose="020F0502020204030204" pitchFamily="34" charset="0"/>
              </a:rPr>
              <a:t>	</a:t>
            </a:r>
            <a:r>
              <a:rPr lang="en-US" sz="2800" dirty="0">
                <a:effectLst/>
                <a:latin typeface="Calibri" panose="020F0502020204030204" pitchFamily="34" charset="0"/>
              </a:rPr>
              <a:t>…thus we surmise that the idea and form of disintegration, rooted in our ideas of dissolution, and reinforced as it is by both the layperson (mis)understanding of scientific concepts coupled with fantastical elements as depicted through popular media such as films, television, and games, </a:t>
            </a:r>
            <a:r>
              <a:rPr lang="en-US" sz="2800" b="1" dirty="0">
                <a:effectLst/>
                <a:latin typeface="Calibri" panose="020F0502020204030204" pitchFamily="34" charset="0"/>
              </a:rPr>
              <a:t>inexorably binds our thinking on such topics to a gestalt of destruction in which only empty space remains, as if there were nothing but memories of what was there. </a:t>
            </a:r>
          </a:p>
          <a:p>
            <a:endParaRPr lang="en-US" dirty="0"/>
          </a:p>
        </p:txBody>
      </p:sp>
    </p:spTree>
    <p:extLst>
      <p:ext uri="{BB962C8B-B14F-4D97-AF65-F5344CB8AC3E}">
        <p14:creationId xmlns:p14="http://schemas.microsoft.com/office/powerpoint/2010/main" val="2195810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cloud, sky, clouds, water&#10;&#10;Description automatically generated">
            <a:extLst>
              <a:ext uri="{FF2B5EF4-FFF2-40B4-BE49-F238E27FC236}">
                <a16:creationId xmlns:a16="http://schemas.microsoft.com/office/drawing/2014/main" id="{93E0D753-4468-8DF2-5BBA-0861F7170AC6}"/>
              </a:ext>
            </a:extLst>
          </p:cNvPr>
          <p:cNvPicPr>
            <a:picLocks noChangeAspect="1"/>
          </p:cNvPicPr>
          <p:nvPr/>
        </p:nvPicPr>
        <p:blipFill>
          <a:blip r:embed="rId3"/>
          <a:stretch>
            <a:fillRect/>
          </a:stretch>
        </p:blipFill>
        <p:spPr>
          <a:xfrm>
            <a:off x="0" y="0"/>
            <a:ext cx="3094265" cy="3045277"/>
          </a:xfrm>
          <a:prstGeom prst="rect">
            <a:avLst/>
          </a:prstGeom>
          <a:ln w="19050">
            <a:solidFill>
              <a:schemeClr val="bg1"/>
            </a:solidFill>
          </a:ln>
        </p:spPr>
      </p:pic>
      <p:pic>
        <p:nvPicPr>
          <p:cNvPr id="14" name="Picture 13" descr="A picture containing sky, outdoor, screenshot, track&#10;&#10;Description automatically generated">
            <a:extLst>
              <a:ext uri="{FF2B5EF4-FFF2-40B4-BE49-F238E27FC236}">
                <a16:creationId xmlns:a16="http://schemas.microsoft.com/office/drawing/2014/main" id="{AE6EB70E-AFBA-FE5B-AC31-82AC9C4B5FB0}"/>
              </a:ext>
            </a:extLst>
          </p:cNvPr>
          <p:cNvPicPr>
            <a:picLocks noChangeAspect="1"/>
          </p:cNvPicPr>
          <p:nvPr/>
        </p:nvPicPr>
        <p:blipFill>
          <a:blip r:embed="rId4"/>
          <a:stretch>
            <a:fillRect/>
          </a:stretch>
        </p:blipFill>
        <p:spPr>
          <a:xfrm>
            <a:off x="6156790" y="1"/>
            <a:ext cx="3207644" cy="3045276"/>
          </a:xfrm>
          <a:prstGeom prst="rect">
            <a:avLst/>
          </a:prstGeom>
          <a:ln w="19050">
            <a:solidFill>
              <a:schemeClr val="bg1"/>
            </a:solidFill>
          </a:ln>
        </p:spPr>
      </p:pic>
      <p:pic>
        <p:nvPicPr>
          <p:cNvPr id="16" name="Picture 15" descr="A picture containing outer space, space, universe, astronomical object&#10;&#10;Description automatically generated">
            <a:extLst>
              <a:ext uri="{FF2B5EF4-FFF2-40B4-BE49-F238E27FC236}">
                <a16:creationId xmlns:a16="http://schemas.microsoft.com/office/drawing/2014/main" id="{ABFE4F4C-931F-20F8-5DB0-E2838FACEC1B}"/>
              </a:ext>
            </a:extLst>
          </p:cNvPr>
          <p:cNvPicPr>
            <a:picLocks noChangeAspect="1"/>
          </p:cNvPicPr>
          <p:nvPr/>
        </p:nvPicPr>
        <p:blipFill>
          <a:blip r:embed="rId5"/>
          <a:stretch>
            <a:fillRect/>
          </a:stretch>
        </p:blipFill>
        <p:spPr>
          <a:xfrm>
            <a:off x="9334957" y="0"/>
            <a:ext cx="2857043" cy="3044952"/>
          </a:xfrm>
          <a:prstGeom prst="rect">
            <a:avLst/>
          </a:prstGeom>
          <a:ln w="19050">
            <a:solidFill>
              <a:schemeClr val="bg1"/>
            </a:solidFill>
          </a:ln>
        </p:spPr>
      </p:pic>
      <p:pic>
        <p:nvPicPr>
          <p:cNvPr id="18" name="Picture 17" descr="A picture containing screenshot, space, outer space, universe&#10;&#10;Description automatically generated">
            <a:extLst>
              <a:ext uri="{FF2B5EF4-FFF2-40B4-BE49-F238E27FC236}">
                <a16:creationId xmlns:a16="http://schemas.microsoft.com/office/drawing/2014/main" id="{2E545A1B-B0C6-2D03-06BB-1A11F23CA37D}"/>
              </a:ext>
            </a:extLst>
          </p:cNvPr>
          <p:cNvPicPr>
            <a:picLocks noChangeAspect="1"/>
          </p:cNvPicPr>
          <p:nvPr/>
        </p:nvPicPr>
        <p:blipFill>
          <a:blip r:embed="rId6"/>
          <a:stretch>
            <a:fillRect/>
          </a:stretch>
        </p:blipFill>
        <p:spPr>
          <a:xfrm>
            <a:off x="6214865" y="3045278"/>
            <a:ext cx="3148686" cy="2902845"/>
          </a:xfrm>
          <a:prstGeom prst="rect">
            <a:avLst/>
          </a:prstGeom>
          <a:ln w="19050">
            <a:solidFill>
              <a:schemeClr val="bg1"/>
            </a:solidFill>
          </a:ln>
        </p:spPr>
      </p:pic>
      <p:pic>
        <p:nvPicPr>
          <p:cNvPr id="20" name="Picture 19" descr="A picture containing sky, outer space, cloud, explosion&#10;&#10;Description automatically generated">
            <a:extLst>
              <a:ext uri="{FF2B5EF4-FFF2-40B4-BE49-F238E27FC236}">
                <a16:creationId xmlns:a16="http://schemas.microsoft.com/office/drawing/2014/main" id="{A9BE183C-35CD-FD64-4EFE-05A696C52FC3}"/>
              </a:ext>
            </a:extLst>
          </p:cNvPr>
          <p:cNvPicPr>
            <a:picLocks noChangeAspect="1"/>
          </p:cNvPicPr>
          <p:nvPr/>
        </p:nvPicPr>
        <p:blipFill>
          <a:blip r:embed="rId7"/>
          <a:stretch>
            <a:fillRect/>
          </a:stretch>
        </p:blipFill>
        <p:spPr>
          <a:xfrm>
            <a:off x="-1802" y="3045278"/>
            <a:ext cx="3094265" cy="2902846"/>
          </a:xfrm>
          <a:prstGeom prst="rect">
            <a:avLst/>
          </a:prstGeom>
          <a:ln w="19050">
            <a:solidFill>
              <a:schemeClr val="bg1"/>
            </a:solidFill>
          </a:ln>
        </p:spPr>
      </p:pic>
      <p:pic>
        <p:nvPicPr>
          <p:cNvPr id="22" name="Picture 21" descr="A picture containing sky, screenshot, universe, outer space&#10;&#10;Description automatically generated">
            <a:extLst>
              <a:ext uri="{FF2B5EF4-FFF2-40B4-BE49-F238E27FC236}">
                <a16:creationId xmlns:a16="http://schemas.microsoft.com/office/drawing/2014/main" id="{63C0E2B2-8540-8F35-ED63-26DB35286F45}"/>
              </a:ext>
            </a:extLst>
          </p:cNvPr>
          <p:cNvPicPr>
            <a:picLocks noChangeAspect="1"/>
          </p:cNvPicPr>
          <p:nvPr/>
        </p:nvPicPr>
        <p:blipFill>
          <a:blip r:embed="rId8"/>
          <a:stretch>
            <a:fillRect/>
          </a:stretch>
        </p:blipFill>
        <p:spPr>
          <a:xfrm>
            <a:off x="3107876" y="0"/>
            <a:ext cx="3094265" cy="3028622"/>
          </a:xfrm>
          <a:prstGeom prst="rect">
            <a:avLst/>
          </a:prstGeom>
          <a:ln w="19050">
            <a:solidFill>
              <a:schemeClr val="bg1"/>
            </a:solidFill>
          </a:ln>
        </p:spPr>
      </p:pic>
      <p:pic>
        <p:nvPicPr>
          <p:cNvPr id="24" name="Picture 23" descr="A heart shaped cloud in the sky&#10;&#10;Description automatically generated with low confidence">
            <a:extLst>
              <a:ext uri="{FF2B5EF4-FFF2-40B4-BE49-F238E27FC236}">
                <a16:creationId xmlns:a16="http://schemas.microsoft.com/office/drawing/2014/main" id="{15127437-DF93-8C26-BCB5-317DB3A6F1F2}"/>
              </a:ext>
            </a:extLst>
          </p:cNvPr>
          <p:cNvPicPr>
            <a:picLocks noChangeAspect="1"/>
          </p:cNvPicPr>
          <p:nvPr/>
        </p:nvPicPr>
        <p:blipFill>
          <a:blip r:embed="rId9"/>
          <a:stretch>
            <a:fillRect/>
          </a:stretch>
        </p:blipFill>
        <p:spPr>
          <a:xfrm>
            <a:off x="3106531" y="3033469"/>
            <a:ext cx="3094265" cy="2914654"/>
          </a:xfrm>
          <a:prstGeom prst="rect">
            <a:avLst/>
          </a:prstGeom>
          <a:ln w="19050">
            <a:solidFill>
              <a:schemeClr val="bg1"/>
            </a:solidFill>
          </a:ln>
        </p:spPr>
      </p:pic>
      <p:pic>
        <p:nvPicPr>
          <p:cNvPr id="10" name="Picture 9" descr="A picture containing sky, nature, water, cloud&#10;&#10;Description automatically generated">
            <a:extLst>
              <a:ext uri="{FF2B5EF4-FFF2-40B4-BE49-F238E27FC236}">
                <a16:creationId xmlns:a16="http://schemas.microsoft.com/office/drawing/2014/main" id="{A703DA72-7FBF-1F6C-9074-DB1B8A025C1A}"/>
              </a:ext>
            </a:extLst>
          </p:cNvPr>
          <p:cNvPicPr>
            <a:picLocks noChangeAspect="1"/>
          </p:cNvPicPr>
          <p:nvPr/>
        </p:nvPicPr>
        <p:blipFill>
          <a:blip r:embed="rId10"/>
          <a:stretch>
            <a:fillRect/>
          </a:stretch>
        </p:blipFill>
        <p:spPr>
          <a:xfrm>
            <a:off x="9334957" y="3037991"/>
            <a:ext cx="2857042" cy="2910132"/>
          </a:xfrm>
          <a:prstGeom prst="rect">
            <a:avLst/>
          </a:prstGeom>
          <a:ln w="19050">
            <a:solidFill>
              <a:schemeClr val="bg1"/>
            </a:solidFill>
          </a:ln>
        </p:spPr>
      </p:pic>
    </p:spTree>
    <p:extLst>
      <p:ext uri="{BB962C8B-B14F-4D97-AF65-F5344CB8AC3E}">
        <p14:creationId xmlns:p14="http://schemas.microsoft.com/office/powerpoint/2010/main" val="49876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ight, sky, space, star&#10;&#10;Description automatically generated">
            <a:extLst>
              <a:ext uri="{FF2B5EF4-FFF2-40B4-BE49-F238E27FC236}">
                <a16:creationId xmlns:a16="http://schemas.microsoft.com/office/drawing/2014/main" id="{EBAC3B4A-7100-C6D0-3609-298813ED1E17}"/>
              </a:ext>
            </a:extLst>
          </p:cNvPr>
          <p:cNvPicPr>
            <a:picLocks noChangeAspect="1"/>
          </p:cNvPicPr>
          <p:nvPr/>
        </p:nvPicPr>
        <p:blipFill rotWithShape="1">
          <a:blip r:embed="rId3"/>
          <a:srcRect l="99" t="19463" r="-99" b="-1251"/>
          <a:stretch/>
        </p:blipFill>
        <p:spPr>
          <a:xfrm>
            <a:off x="0" y="0"/>
            <a:ext cx="12165194" cy="5685500"/>
          </a:xfrm>
          <a:prstGeom prst="rect">
            <a:avLst/>
          </a:prstGeom>
        </p:spPr>
      </p:pic>
      <p:sp>
        <p:nvSpPr>
          <p:cNvPr id="8" name="Rectangle 7">
            <a:extLst>
              <a:ext uri="{FF2B5EF4-FFF2-40B4-BE49-F238E27FC236}">
                <a16:creationId xmlns:a16="http://schemas.microsoft.com/office/drawing/2014/main" id="{FC3956FA-2696-E440-9382-E1F60E60576F}"/>
              </a:ext>
            </a:extLst>
          </p:cNvPr>
          <p:cNvSpPr/>
          <p:nvPr/>
        </p:nvSpPr>
        <p:spPr>
          <a:xfrm>
            <a:off x="0" y="925550"/>
            <a:ext cx="12192000" cy="5071357"/>
          </a:xfrm>
          <a:prstGeom prst="rect">
            <a:avLst/>
          </a:prstGeom>
          <a:gradFill>
            <a:gsLst>
              <a:gs pos="885">
                <a:schemeClr val="tx1">
                  <a:alpha val="0"/>
                </a:schemeClr>
              </a:gs>
              <a:gs pos="41000">
                <a:schemeClr val="tx1">
                  <a:alpha val="7300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07006C-4C5C-1645-9FE1-E1AC30684E2F}"/>
              </a:ext>
            </a:extLst>
          </p:cNvPr>
          <p:cNvSpPr>
            <a:spLocks noGrp="1"/>
          </p:cNvSpPr>
          <p:nvPr>
            <p:ph type="ctrTitle"/>
          </p:nvPr>
        </p:nvSpPr>
        <p:spPr>
          <a:xfrm>
            <a:off x="-100363" y="2031374"/>
            <a:ext cx="12192000" cy="1825096"/>
          </a:xfrm>
        </p:spPr>
        <p:txBody>
          <a:bodyPr/>
          <a:lstStyle/>
          <a:p>
            <a:pPr algn="ctr"/>
            <a:r>
              <a:rPr lang="en-US" dirty="0"/>
              <a:t>THANKS &amp; QUESTIONS</a:t>
            </a:r>
          </a:p>
        </p:txBody>
      </p:sp>
      <p:sp>
        <p:nvSpPr>
          <p:cNvPr id="3" name="Subtitle 2">
            <a:extLst>
              <a:ext uri="{FF2B5EF4-FFF2-40B4-BE49-F238E27FC236}">
                <a16:creationId xmlns:a16="http://schemas.microsoft.com/office/drawing/2014/main" id="{8F494F60-7FC5-D54D-AF89-FD2D55A82B87}"/>
              </a:ext>
            </a:extLst>
          </p:cNvPr>
          <p:cNvSpPr>
            <a:spLocks noGrp="1"/>
          </p:cNvSpPr>
          <p:nvPr>
            <p:ph type="subTitle" idx="1"/>
          </p:nvPr>
        </p:nvSpPr>
        <p:spPr>
          <a:xfrm>
            <a:off x="106561" y="3654503"/>
            <a:ext cx="6099718" cy="2590179"/>
          </a:xfrm>
        </p:spPr>
        <p:txBody>
          <a:bodyPr/>
          <a:lstStyle/>
          <a:p>
            <a:pPr algn="r"/>
            <a:r>
              <a:rPr lang="en-US" sz="3200" dirty="0"/>
              <a:t>ANDY</a:t>
            </a:r>
          </a:p>
          <a:p>
            <a:pPr algn="r"/>
            <a:r>
              <a:rPr lang="en-US" sz="3200" dirty="0"/>
              <a:t>@</a:t>
            </a:r>
            <a:r>
              <a:rPr lang="en-US" sz="3200" dirty="0" err="1"/>
              <a:t>andymphelps</a:t>
            </a:r>
            <a:endParaRPr lang="en-US" sz="3200" dirty="0"/>
          </a:p>
          <a:p>
            <a:pPr algn="r"/>
            <a:r>
              <a:rPr lang="en-US" sz="3200"/>
              <a:t>andymphelps </a:t>
            </a:r>
            <a:r>
              <a:rPr lang="en-US" sz="3200" dirty="0"/>
              <a:t>-at- </a:t>
            </a:r>
            <a:r>
              <a:rPr lang="en-US" sz="3200" dirty="0" err="1"/>
              <a:t>gmail.com</a:t>
            </a:r>
            <a:endParaRPr lang="en-US" sz="3200" dirty="0"/>
          </a:p>
          <a:p>
            <a:pPr algn="r"/>
            <a:r>
              <a:rPr lang="en-US" sz="3200" dirty="0" err="1"/>
              <a:t>andyworld.io</a:t>
            </a:r>
            <a:endParaRPr lang="en-US" sz="3200" dirty="0"/>
          </a:p>
        </p:txBody>
      </p:sp>
      <p:sp>
        <p:nvSpPr>
          <p:cNvPr id="4" name="Subtitle 2">
            <a:extLst>
              <a:ext uri="{FF2B5EF4-FFF2-40B4-BE49-F238E27FC236}">
                <a16:creationId xmlns:a16="http://schemas.microsoft.com/office/drawing/2014/main" id="{74C53B3D-8F10-6745-AFC3-A8ED544B3E4A}"/>
              </a:ext>
            </a:extLst>
          </p:cNvPr>
          <p:cNvSpPr txBox="1">
            <a:spLocks/>
          </p:cNvSpPr>
          <p:nvPr/>
        </p:nvSpPr>
        <p:spPr>
          <a:xfrm>
            <a:off x="6682059" y="3651406"/>
            <a:ext cx="6099718" cy="2590179"/>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R="0" lvl="0" algn="l" rtl="0">
              <a:lnSpc>
                <a:spcPct val="90000"/>
              </a:lnSpc>
              <a:spcBef>
                <a:spcPts val="10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Century Gothic"/>
                <a:ea typeface="Century Gothic"/>
                <a:cs typeface="Century Gothic"/>
                <a:sym typeface="Century Gothic"/>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5pPr>
            <a:lvl6pPr marR="0" lvl="5"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6pPr>
            <a:lvl7pPr marR="0" lvl="6"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7pPr>
            <a:lvl8pPr marR="0" lvl="7"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8pPr>
            <a:lvl9pPr marR="0" lvl="8"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9pPr>
          </a:lstStyle>
          <a:p>
            <a:r>
              <a:rPr lang="en-US" sz="3200" dirty="0"/>
              <a:t>MIA</a:t>
            </a:r>
          </a:p>
          <a:p>
            <a:endParaRPr lang="en-US" sz="3200" dirty="0"/>
          </a:p>
          <a:p>
            <a:r>
              <a:rPr lang="en-US" sz="3200" dirty="0" err="1"/>
              <a:t>mconsalvo</a:t>
            </a:r>
            <a:r>
              <a:rPr lang="en-US" sz="3200" dirty="0"/>
              <a:t> -at- </a:t>
            </a:r>
            <a:r>
              <a:rPr lang="en-US" sz="3200" dirty="0" err="1"/>
              <a:t>gmail.com</a:t>
            </a:r>
            <a:endParaRPr lang="en-US" sz="3200" dirty="0"/>
          </a:p>
          <a:p>
            <a:r>
              <a:rPr lang="en-US" sz="3200" dirty="0" err="1"/>
              <a:t>miaconsalvo.com</a:t>
            </a:r>
            <a:endParaRPr lang="en-US" sz="3200" dirty="0"/>
          </a:p>
        </p:txBody>
      </p:sp>
      <p:cxnSp>
        <p:nvCxnSpPr>
          <p:cNvPr id="10" name="Straight Connector 9">
            <a:extLst>
              <a:ext uri="{FF2B5EF4-FFF2-40B4-BE49-F238E27FC236}">
                <a16:creationId xmlns:a16="http://schemas.microsoft.com/office/drawing/2014/main" id="{97215074-6F95-3E4B-B9BA-266A945FAB31}"/>
              </a:ext>
            </a:extLst>
          </p:cNvPr>
          <p:cNvCxnSpPr>
            <a:cxnSpLocks/>
          </p:cNvCxnSpPr>
          <p:nvPr/>
        </p:nvCxnSpPr>
        <p:spPr>
          <a:xfrm>
            <a:off x="6431570" y="3659873"/>
            <a:ext cx="0" cy="2272576"/>
          </a:xfrm>
          <a:prstGeom prst="line">
            <a:avLst/>
          </a:prstGeom>
          <a:ln w="666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055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pill&#10;&#10;Description automatically generated with low confidence">
            <a:extLst>
              <a:ext uri="{FF2B5EF4-FFF2-40B4-BE49-F238E27FC236}">
                <a16:creationId xmlns:a16="http://schemas.microsoft.com/office/drawing/2014/main" id="{7A2A1046-4D67-EC0C-5C69-33FA49D1E158}"/>
              </a:ext>
            </a:extLst>
          </p:cNvPr>
          <p:cNvPicPr>
            <a:picLocks noChangeAspect="1"/>
          </p:cNvPicPr>
          <p:nvPr/>
        </p:nvPicPr>
        <p:blipFill>
          <a:blip r:embed="rId3"/>
          <a:stretch>
            <a:fillRect/>
          </a:stretch>
        </p:blipFill>
        <p:spPr>
          <a:xfrm>
            <a:off x="0" y="0"/>
            <a:ext cx="6868888" cy="6858000"/>
          </a:xfrm>
          <a:prstGeom prst="rect">
            <a:avLst/>
          </a:prstGeom>
        </p:spPr>
      </p:pic>
      <p:sp>
        <p:nvSpPr>
          <p:cNvPr id="9" name="Rectangle 8">
            <a:extLst>
              <a:ext uri="{FF2B5EF4-FFF2-40B4-BE49-F238E27FC236}">
                <a16:creationId xmlns:a16="http://schemas.microsoft.com/office/drawing/2014/main" id="{3C19E7C5-8416-58D0-5FE0-793E5B928C7E}"/>
              </a:ext>
            </a:extLst>
          </p:cNvPr>
          <p:cNvSpPr/>
          <p:nvPr/>
        </p:nvSpPr>
        <p:spPr>
          <a:xfrm rot="16200000">
            <a:off x="391885" y="0"/>
            <a:ext cx="6868887" cy="6868888"/>
          </a:xfrm>
          <a:prstGeom prst="rect">
            <a:avLst/>
          </a:prstGeom>
          <a:gradFill>
            <a:gsLst>
              <a:gs pos="885">
                <a:schemeClr val="tx1">
                  <a:alpha val="0"/>
                </a:schemeClr>
              </a:gs>
              <a:gs pos="65000">
                <a:schemeClr val="tx1">
                  <a:alpha val="7300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38A19DD-EC04-4B50-6040-2C6D0582947D}"/>
              </a:ext>
            </a:extLst>
          </p:cNvPr>
          <p:cNvSpPr>
            <a:spLocks noGrp="1"/>
          </p:cNvSpPr>
          <p:nvPr>
            <p:ph type="title"/>
          </p:nvPr>
        </p:nvSpPr>
        <p:spPr>
          <a:xfrm>
            <a:off x="391885" y="495300"/>
            <a:ext cx="4114800" cy="1600200"/>
          </a:xfrm>
        </p:spPr>
        <p:txBody>
          <a:bodyPr/>
          <a:lstStyle/>
          <a:p>
            <a:r>
              <a:rPr lang="en-US" dirty="0"/>
              <a:t>What does ‘disintegration’ even mean?</a:t>
            </a:r>
          </a:p>
        </p:txBody>
      </p:sp>
      <p:sp>
        <p:nvSpPr>
          <p:cNvPr id="5" name="Text Placeholder 4">
            <a:extLst>
              <a:ext uri="{FF2B5EF4-FFF2-40B4-BE49-F238E27FC236}">
                <a16:creationId xmlns:a16="http://schemas.microsoft.com/office/drawing/2014/main" id="{6D27F546-9C57-0611-59B9-EFA3F1B51861}"/>
              </a:ext>
            </a:extLst>
          </p:cNvPr>
          <p:cNvSpPr>
            <a:spLocks noGrp="1"/>
          </p:cNvSpPr>
          <p:nvPr>
            <p:ph type="body" idx="1"/>
          </p:nvPr>
        </p:nvSpPr>
        <p:spPr>
          <a:xfrm>
            <a:off x="6096000" y="261257"/>
            <a:ext cx="5410200" cy="5957427"/>
          </a:xfrm>
        </p:spPr>
        <p:txBody>
          <a:bodyPr/>
          <a:lstStyle/>
          <a:p>
            <a:r>
              <a:rPr lang="en-US" dirty="0"/>
              <a:t>We (maybe) started using this term in or around 1796 in reference to the field of geology, meaning ‘to separate in component parts, and by 1851 it is used in the transitive meaning ‘to break apart’.</a:t>
            </a:r>
          </a:p>
          <a:p>
            <a:endParaRPr lang="en-US" dirty="0"/>
          </a:p>
          <a:p>
            <a:r>
              <a:rPr lang="en-US" dirty="0"/>
              <a:t>In medicine, it generally refers to the dissolution of a solid dosage form into the body (i.e. dissolving a tablet or a pill)</a:t>
            </a:r>
          </a:p>
          <a:p>
            <a:endParaRPr lang="en-US" dirty="0"/>
          </a:p>
          <a:p>
            <a:r>
              <a:rPr lang="en-US" dirty="0"/>
              <a:t>In mathematics it refers almost exclusively to the formulation of the disintegration theorem (which I won’t even try to explain)</a:t>
            </a:r>
          </a:p>
        </p:txBody>
      </p:sp>
    </p:spTree>
    <p:extLst>
      <p:ext uri="{BB962C8B-B14F-4D97-AF65-F5344CB8AC3E}">
        <p14:creationId xmlns:p14="http://schemas.microsoft.com/office/powerpoint/2010/main" val="1410254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EEE686-746B-13C8-6D14-E971F9D4057C}"/>
              </a:ext>
            </a:extLst>
          </p:cNvPr>
          <p:cNvPicPr>
            <a:picLocks noChangeAspect="1"/>
          </p:cNvPicPr>
          <p:nvPr/>
        </p:nvPicPr>
        <p:blipFill>
          <a:blip r:embed="rId3"/>
          <a:stretch>
            <a:fillRect/>
          </a:stretch>
        </p:blipFill>
        <p:spPr>
          <a:xfrm>
            <a:off x="0" y="0"/>
            <a:ext cx="12192000" cy="5976258"/>
          </a:xfrm>
          <a:prstGeom prst="rect">
            <a:avLst/>
          </a:prstGeom>
        </p:spPr>
      </p:pic>
      <p:sp>
        <p:nvSpPr>
          <p:cNvPr id="6" name="Rectangle 5">
            <a:extLst>
              <a:ext uri="{FF2B5EF4-FFF2-40B4-BE49-F238E27FC236}">
                <a16:creationId xmlns:a16="http://schemas.microsoft.com/office/drawing/2014/main" id="{5114F5F3-9EF3-1F86-7222-4FD4B4BDD40E}"/>
              </a:ext>
            </a:extLst>
          </p:cNvPr>
          <p:cNvSpPr/>
          <p:nvPr/>
        </p:nvSpPr>
        <p:spPr>
          <a:xfrm>
            <a:off x="0" y="398207"/>
            <a:ext cx="12192000" cy="5578051"/>
          </a:xfrm>
          <a:prstGeom prst="rect">
            <a:avLst/>
          </a:prstGeom>
          <a:gradFill>
            <a:gsLst>
              <a:gs pos="885">
                <a:schemeClr val="tx1">
                  <a:alpha val="0"/>
                </a:schemeClr>
              </a:gs>
              <a:gs pos="65000">
                <a:schemeClr val="tx1">
                  <a:alpha val="73000"/>
                </a:schemeClr>
              </a:gs>
              <a:gs pos="100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84B861-EACB-936B-61C4-51673770BA00}"/>
              </a:ext>
            </a:extLst>
          </p:cNvPr>
          <p:cNvSpPr>
            <a:spLocks noGrp="1"/>
          </p:cNvSpPr>
          <p:nvPr>
            <p:ph type="title"/>
          </p:nvPr>
        </p:nvSpPr>
        <p:spPr>
          <a:xfrm>
            <a:off x="685800" y="2243928"/>
            <a:ext cx="4114800" cy="1600200"/>
          </a:xfrm>
        </p:spPr>
        <p:txBody>
          <a:bodyPr/>
          <a:lstStyle/>
          <a:p>
            <a:r>
              <a:rPr lang="en-US" dirty="0"/>
              <a:t>But then along comes the Cold War</a:t>
            </a:r>
          </a:p>
        </p:txBody>
      </p:sp>
      <p:sp>
        <p:nvSpPr>
          <p:cNvPr id="3" name="Text Placeholder 2">
            <a:extLst>
              <a:ext uri="{FF2B5EF4-FFF2-40B4-BE49-F238E27FC236}">
                <a16:creationId xmlns:a16="http://schemas.microsoft.com/office/drawing/2014/main" id="{95A01AF9-137A-F932-8D6A-218A40DEA0FF}"/>
              </a:ext>
            </a:extLst>
          </p:cNvPr>
          <p:cNvSpPr>
            <a:spLocks noGrp="1"/>
          </p:cNvSpPr>
          <p:nvPr>
            <p:ph type="body" idx="1"/>
          </p:nvPr>
        </p:nvSpPr>
        <p:spPr>
          <a:xfrm>
            <a:off x="4995582" y="1943101"/>
            <a:ext cx="6510618" cy="3802055"/>
          </a:xfrm>
        </p:spPr>
        <p:txBody>
          <a:bodyPr/>
          <a:lstStyle/>
          <a:p>
            <a:r>
              <a:rPr lang="en-US" dirty="0"/>
              <a:t>This more than any other event seemed to cement the concept of disintegration (rightly or wrongly) in the public eye?</a:t>
            </a:r>
          </a:p>
          <a:p>
            <a:endParaRPr lang="en-US" dirty="0"/>
          </a:p>
          <a:p>
            <a:r>
              <a:rPr lang="en-US" dirty="0"/>
              <a:t>There is a technical meaning to it related to nuclear half-life, which is “the time interval required for the number of disintegrations per second of a radioactive material to decrease by one-half”</a:t>
            </a:r>
          </a:p>
          <a:p>
            <a:pPr marL="88900" indent="0">
              <a:buNone/>
            </a:pPr>
            <a:r>
              <a:rPr lang="en-US" dirty="0"/>
              <a:t>	</a:t>
            </a:r>
            <a:r>
              <a:rPr lang="en-US" sz="1200" dirty="0"/>
              <a:t>Source: https://</a:t>
            </a:r>
            <a:r>
              <a:rPr lang="en-US" sz="1200" dirty="0" err="1"/>
              <a:t>www.britannica.com</a:t>
            </a:r>
            <a:r>
              <a:rPr lang="en-US" sz="1200" dirty="0"/>
              <a:t>/science/half-life-radioactivity</a:t>
            </a:r>
          </a:p>
        </p:txBody>
      </p:sp>
    </p:spTree>
    <p:extLst>
      <p:ext uri="{BB962C8B-B14F-4D97-AF65-F5344CB8AC3E}">
        <p14:creationId xmlns:p14="http://schemas.microsoft.com/office/powerpoint/2010/main" val="419379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CEDB3F0-42D3-E887-77B2-F3D563BB8C06}"/>
              </a:ext>
            </a:extLst>
          </p:cNvPr>
          <p:cNvPicPr>
            <a:picLocks noChangeAspect="1"/>
          </p:cNvPicPr>
          <p:nvPr/>
        </p:nvPicPr>
        <p:blipFill>
          <a:blip r:embed="rId3"/>
          <a:stretch>
            <a:fillRect/>
          </a:stretch>
        </p:blipFill>
        <p:spPr>
          <a:xfrm>
            <a:off x="5355771" y="265393"/>
            <a:ext cx="6604000" cy="3886926"/>
          </a:xfrm>
          <a:prstGeom prst="rect">
            <a:avLst/>
          </a:prstGeom>
          <a:ln w="19050">
            <a:solidFill>
              <a:schemeClr val="lt1"/>
            </a:solidFill>
          </a:ln>
        </p:spPr>
      </p:pic>
      <p:sp>
        <p:nvSpPr>
          <p:cNvPr id="2" name="Title 1">
            <a:extLst>
              <a:ext uri="{FF2B5EF4-FFF2-40B4-BE49-F238E27FC236}">
                <a16:creationId xmlns:a16="http://schemas.microsoft.com/office/drawing/2014/main" id="{A25ED096-9157-5014-898F-5E8DD7CFB06F}"/>
              </a:ext>
            </a:extLst>
          </p:cNvPr>
          <p:cNvSpPr>
            <a:spLocks noGrp="1"/>
          </p:cNvSpPr>
          <p:nvPr>
            <p:ph type="title"/>
          </p:nvPr>
        </p:nvSpPr>
        <p:spPr>
          <a:xfrm>
            <a:off x="383268" y="1434846"/>
            <a:ext cx="4114800" cy="1600200"/>
          </a:xfrm>
        </p:spPr>
        <p:txBody>
          <a:bodyPr/>
          <a:lstStyle/>
          <a:p>
            <a:r>
              <a:rPr lang="en-US" dirty="0"/>
              <a:t>And before and after this, the effects of this on popular media…</a:t>
            </a:r>
          </a:p>
        </p:txBody>
      </p:sp>
      <p:pic>
        <p:nvPicPr>
          <p:cNvPr id="6" name="Picture 5">
            <a:extLst>
              <a:ext uri="{FF2B5EF4-FFF2-40B4-BE49-F238E27FC236}">
                <a16:creationId xmlns:a16="http://schemas.microsoft.com/office/drawing/2014/main" id="{82683AD0-8467-1B12-A366-411B9958867E}"/>
              </a:ext>
            </a:extLst>
          </p:cNvPr>
          <p:cNvPicPr>
            <a:picLocks noChangeAspect="1"/>
          </p:cNvPicPr>
          <p:nvPr/>
        </p:nvPicPr>
        <p:blipFill>
          <a:blip r:embed="rId4"/>
          <a:stretch>
            <a:fillRect/>
          </a:stretch>
        </p:blipFill>
        <p:spPr>
          <a:xfrm>
            <a:off x="4494893" y="1897997"/>
            <a:ext cx="4709179" cy="3525157"/>
          </a:xfrm>
          <a:prstGeom prst="rect">
            <a:avLst/>
          </a:prstGeom>
          <a:ln w="19050">
            <a:solidFill>
              <a:schemeClr val="lt1"/>
            </a:solidFill>
          </a:ln>
        </p:spPr>
      </p:pic>
      <p:pic>
        <p:nvPicPr>
          <p:cNvPr id="7" name="Picture 6">
            <a:extLst>
              <a:ext uri="{FF2B5EF4-FFF2-40B4-BE49-F238E27FC236}">
                <a16:creationId xmlns:a16="http://schemas.microsoft.com/office/drawing/2014/main" id="{A5ED4231-82C1-C6E3-8ACA-7D1185C43859}"/>
              </a:ext>
            </a:extLst>
          </p:cNvPr>
          <p:cNvPicPr>
            <a:picLocks noChangeAspect="1"/>
          </p:cNvPicPr>
          <p:nvPr/>
        </p:nvPicPr>
        <p:blipFill>
          <a:blip r:embed="rId5"/>
          <a:stretch>
            <a:fillRect/>
          </a:stretch>
        </p:blipFill>
        <p:spPr>
          <a:xfrm>
            <a:off x="386442" y="3249036"/>
            <a:ext cx="4503787" cy="3386569"/>
          </a:xfrm>
          <a:prstGeom prst="rect">
            <a:avLst/>
          </a:prstGeom>
          <a:ln w="19050">
            <a:solidFill>
              <a:schemeClr val="lt1"/>
            </a:solidFill>
          </a:ln>
        </p:spPr>
      </p:pic>
      <p:pic>
        <p:nvPicPr>
          <p:cNvPr id="8" name="Picture 7">
            <a:extLst>
              <a:ext uri="{FF2B5EF4-FFF2-40B4-BE49-F238E27FC236}">
                <a16:creationId xmlns:a16="http://schemas.microsoft.com/office/drawing/2014/main" id="{844E7693-27B5-673D-0863-520490E0F7F9}"/>
              </a:ext>
            </a:extLst>
          </p:cNvPr>
          <p:cNvPicPr>
            <a:picLocks noChangeAspect="1"/>
          </p:cNvPicPr>
          <p:nvPr/>
        </p:nvPicPr>
        <p:blipFill>
          <a:blip r:embed="rId6"/>
          <a:stretch>
            <a:fillRect/>
          </a:stretch>
        </p:blipFill>
        <p:spPr>
          <a:xfrm>
            <a:off x="9415542" y="4322007"/>
            <a:ext cx="1972117" cy="1475144"/>
          </a:xfrm>
          <a:prstGeom prst="rect">
            <a:avLst/>
          </a:prstGeom>
          <a:ln w="19050">
            <a:solidFill>
              <a:schemeClr val="lt1"/>
            </a:solidFill>
          </a:ln>
        </p:spPr>
      </p:pic>
      <p:pic>
        <p:nvPicPr>
          <p:cNvPr id="12" name="Picture 11" descr="A picture containing screenshot, pc game, action-adventure game, fire&#10;&#10;Description automatically generated">
            <a:extLst>
              <a:ext uri="{FF2B5EF4-FFF2-40B4-BE49-F238E27FC236}">
                <a16:creationId xmlns:a16="http://schemas.microsoft.com/office/drawing/2014/main" id="{D6C24E46-80CA-57A6-917F-9A17956DFA4B}"/>
              </a:ext>
            </a:extLst>
          </p:cNvPr>
          <p:cNvPicPr>
            <a:picLocks noChangeAspect="1"/>
          </p:cNvPicPr>
          <p:nvPr/>
        </p:nvPicPr>
        <p:blipFill>
          <a:blip r:embed="rId7"/>
          <a:stretch>
            <a:fillRect/>
          </a:stretch>
        </p:blipFill>
        <p:spPr>
          <a:xfrm>
            <a:off x="5118727" y="5006868"/>
            <a:ext cx="3064828" cy="1628737"/>
          </a:xfrm>
          <a:prstGeom prst="rect">
            <a:avLst/>
          </a:prstGeom>
          <a:ln w="19050">
            <a:solidFill>
              <a:schemeClr val="lt1"/>
            </a:solidFill>
          </a:ln>
        </p:spPr>
      </p:pic>
    </p:spTree>
    <p:extLst>
      <p:ext uri="{BB962C8B-B14F-4D97-AF65-F5344CB8AC3E}">
        <p14:creationId xmlns:p14="http://schemas.microsoft.com/office/powerpoint/2010/main" val="3189343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planet&#10;&#10;Description automatically generated with medium confidence">
            <a:extLst>
              <a:ext uri="{FF2B5EF4-FFF2-40B4-BE49-F238E27FC236}">
                <a16:creationId xmlns:a16="http://schemas.microsoft.com/office/drawing/2014/main" id="{02473722-0A83-B9CA-CEF3-E0F5EC06D4CE}"/>
              </a:ext>
            </a:extLst>
          </p:cNvPr>
          <p:cNvPicPr>
            <a:picLocks noChangeAspect="1"/>
          </p:cNvPicPr>
          <p:nvPr/>
        </p:nvPicPr>
        <p:blipFill rotWithShape="1">
          <a:blip r:embed="rId3"/>
          <a:srcRect b="12381"/>
          <a:stretch/>
        </p:blipFill>
        <p:spPr>
          <a:xfrm>
            <a:off x="0" y="0"/>
            <a:ext cx="12192000" cy="6008914"/>
          </a:xfrm>
          <a:prstGeom prst="rect">
            <a:avLst/>
          </a:prstGeom>
        </p:spPr>
      </p:pic>
      <p:cxnSp>
        <p:nvCxnSpPr>
          <p:cNvPr id="7" name="Straight Connector 6">
            <a:extLst>
              <a:ext uri="{FF2B5EF4-FFF2-40B4-BE49-F238E27FC236}">
                <a16:creationId xmlns:a16="http://schemas.microsoft.com/office/drawing/2014/main" id="{42520EBF-67D7-16FC-9016-23DFFDA9A90E}"/>
              </a:ext>
            </a:extLst>
          </p:cNvPr>
          <p:cNvCxnSpPr/>
          <p:nvPr/>
        </p:nvCxnSpPr>
        <p:spPr>
          <a:xfrm>
            <a:off x="-24063" y="6001497"/>
            <a:ext cx="122160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879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5F9EE-9E09-D306-C683-0BBE2CE7B736}"/>
              </a:ext>
            </a:extLst>
          </p:cNvPr>
          <p:cNvSpPr>
            <a:spLocks noGrp="1"/>
          </p:cNvSpPr>
          <p:nvPr>
            <p:ph type="title"/>
          </p:nvPr>
        </p:nvSpPr>
        <p:spPr>
          <a:xfrm>
            <a:off x="685800" y="1556658"/>
            <a:ext cx="4114800" cy="1600200"/>
          </a:xfrm>
        </p:spPr>
        <p:txBody>
          <a:bodyPr/>
          <a:lstStyle/>
          <a:p>
            <a:r>
              <a:rPr lang="en-US" dirty="0"/>
              <a:t>But this ISN’T how things </a:t>
            </a:r>
            <a:r>
              <a:rPr lang="en-US" i="1" dirty="0"/>
              <a:t>actually</a:t>
            </a:r>
            <a:r>
              <a:rPr lang="en-US" dirty="0"/>
              <a:t> break down in the real world… basically ever.</a:t>
            </a:r>
          </a:p>
        </p:txBody>
      </p:sp>
      <p:sp>
        <p:nvSpPr>
          <p:cNvPr id="3" name="Text Placeholder 2">
            <a:extLst>
              <a:ext uri="{FF2B5EF4-FFF2-40B4-BE49-F238E27FC236}">
                <a16:creationId xmlns:a16="http://schemas.microsoft.com/office/drawing/2014/main" id="{630FC42D-97FD-1A28-1959-E4CFACFE6C3A}"/>
              </a:ext>
            </a:extLst>
          </p:cNvPr>
          <p:cNvSpPr>
            <a:spLocks noGrp="1"/>
          </p:cNvSpPr>
          <p:nvPr>
            <p:ph type="body" idx="1"/>
          </p:nvPr>
        </p:nvSpPr>
        <p:spPr/>
        <p:txBody>
          <a:bodyPr/>
          <a:lstStyle/>
          <a:p>
            <a:pPr marL="88900" indent="0">
              <a:buNone/>
            </a:pPr>
            <a:r>
              <a:rPr lang="en-US" sz="2400" dirty="0">
                <a:effectLst/>
                <a:latin typeface="Calibri" panose="020F0502020204030204" pitchFamily="34" charset="0"/>
              </a:rPr>
              <a:t>And yet we know from game scholars such as Pearce (2009), Poor and </a:t>
            </a:r>
            <a:r>
              <a:rPr lang="en-US" sz="2400" dirty="0" err="1">
                <a:effectLst/>
                <a:latin typeface="Calibri" panose="020F0502020204030204" pitchFamily="34" charset="0"/>
              </a:rPr>
              <a:t>Skoric</a:t>
            </a:r>
            <a:r>
              <a:rPr lang="en-US" sz="2400" dirty="0">
                <a:effectLst/>
                <a:latin typeface="Calibri" panose="020F0502020204030204" pitchFamily="34" charset="0"/>
              </a:rPr>
              <a:t> (2014), and others (</a:t>
            </a:r>
            <a:r>
              <a:rPr lang="en-US" sz="2400" dirty="0" err="1">
                <a:effectLst/>
                <a:latin typeface="Calibri" panose="020F0502020204030204" pitchFamily="34" charset="0"/>
              </a:rPr>
              <a:t>Ducheneaut</a:t>
            </a:r>
            <a:r>
              <a:rPr lang="en-US" sz="2400" dirty="0">
                <a:effectLst/>
                <a:latin typeface="Calibri" panose="020F0502020204030204" pitchFamily="34" charset="0"/>
              </a:rPr>
              <a:t> et al, 2007; </a:t>
            </a:r>
            <a:r>
              <a:rPr lang="en-US" sz="2400" dirty="0" err="1">
                <a:effectLst/>
                <a:latin typeface="Calibri" panose="020F0502020204030204" pitchFamily="34" charset="0"/>
              </a:rPr>
              <a:t>Bruckman</a:t>
            </a:r>
            <a:r>
              <a:rPr lang="en-US" sz="2400" dirty="0">
                <a:effectLst/>
                <a:latin typeface="Calibri" panose="020F0502020204030204" pitchFamily="34" charset="0"/>
              </a:rPr>
              <a:t> et al, 2002) that the destruction and dissolution of various platforms give rise to communities that have historically </a:t>
            </a:r>
            <a:r>
              <a:rPr lang="en-US" sz="2400" dirty="0">
                <a:solidFill>
                  <a:srgbClr val="FF0000"/>
                </a:solidFill>
                <a:effectLst/>
                <a:latin typeface="Calibri" panose="020F0502020204030204" pitchFamily="34" charset="0"/>
              </a:rPr>
              <a:t>1) migrated to other platforms or contexts for communication and engagement outside of the original gaming context, </a:t>
            </a:r>
            <a:r>
              <a:rPr lang="en-US" sz="2400" dirty="0">
                <a:solidFill>
                  <a:srgbClr val="00B050"/>
                </a:solidFill>
                <a:effectLst/>
                <a:latin typeface="Calibri" panose="020F0502020204030204" pitchFamily="34" charset="0"/>
              </a:rPr>
              <a:t>2) documented their prior activities through posts and media in other locales either locally or using other media platforms, </a:t>
            </a:r>
            <a:r>
              <a:rPr lang="en-US" sz="2400" dirty="0">
                <a:solidFill>
                  <a:srgbClr val="0070C0"/>
                </a:solidFill>
                <a:effectLst/>
                <a:latin typeface="Calibri" panose="020F0502020204030204" pitchFamily="34" charset="0"/>
              </a:rPr>
              <a:t>3) re-created portions of these networks in other games or virtual worlds, or even </a:t>
            </a:r>
            <a:r>
              <a:rPr lang="en-US" sz="2400" dirty="0">
                <a:solidFill>
                  <a:srgbClr val="7030A0"/>
                </a:solidFill>
                <a:effectLst/>
                <a:latin typeface="Calibri" panose="020F0502020204030204" pitchFamily="34" charset="0"/>
              </a:rPr>
              <a:t>4) created locally run versions of the games to continue to engage with the worlds on their own terms and rules (Crenshaw and </a:t>
            </a:r>
            <a:r>
              <a:rPr lang="en-US" sz="2400" dirty="0" err="1">
                <a:solidFill>
                  <a:srgbClr val="7030A0"/>
                </a:solidFill>
                <a:effectLst/>
                <a:latin typeface="Calibri" panose="020F0502020204030204" pitchFamily="34" charset="0"/>
              </a:rPr>
              <a:t>Nardi</a:t>
            </a:r>
            <a:r>
              <a:rPr lang="en-US" sz="2400" dirty="0">
                <a:solidFill>
                  <a:srgbClr val="7030A0"/>
                </a:solidFill>
                <a:effectLst/>
                <a:latin typeface="Calibri" panose="020F0502020204030204" pitchFamily="34" charset="0"/>
              </a:rPr>
              <a:t>, 2016).</a:t>
            </a:r>
            <a:r>
              <a:rPr lang="en-US" sz="2400" dirty="0">
                <a:effectLst/>
                <a:latin typeface="Calibri" panose="020F0502020204030204" pitchFamily="34" charset="0"/>
              </a:rPr>
              <a:t> </a:t>
            </a:r>
          </a:p>
          <a:p>
            <a:endParaRPr lang="en-US" dirty="0"/>
          </a:p>
        </p:txBody>
      </p:sp>
    </p:spTree>
    <p:extLst>
      <p:ext uri="{BB962C8B-B14F-4D97-AF65-F5344CB8AC3E}">
        <p14:creationId xmlns:p14="http://schemas.microsoft.com/office/powerpoint/2010/main" val="3589849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6BF29F-AE5C-1D1A-0454-945910A3A8A3}"/>
              </a:ext>
            </a:extLst>
          </p:cNvPr>
          <p:cNvSpPr>
            <a:spLocks noGrp="1"/>
          </p:cNvSpPr>
          <p:nvPr>
            <p:ph type="body" idx="1"/>
          </p:nvPr>
        </p:nvSpPr>
        <p:spPr>
          <a:xfrm>
            <a:off x="0" y="3703727"/>
            <a:ext cx="12192000" cy="2827701"/>
          </a:xfrm>
        </p:spPr>
        <p:txBody>
          <a:bodyPr/>
          <a:lstStyle/>
          <a:p>
            <a:pPr marL="88900" indent="0">
              <a:buNone/>
            </a:pPr>
            <a:r>
              <a:rPr lang="en-US" sz="2400" dirty="0">
                <a:effectLst/>
                <a:latin typeface="Calibri" panose="020F0502020204030204" pitchFamily="34" charset="0"/>
              </a:rPr>
              <a:t>In the last days before Glitch shut down in 2012, the “</a:t>
            </a:r>
            <a:r>
              <a:rPr lang="en-US" sz="2400" dirty="0" err="1">
                <a:effectLst/>
                <a:latin typeface="Calibri" panose="020F0502020204030204" pitchFamily="34" charset="0"/>
              </a:rPr>
              <a:t>Forehorsemen</a:t>
            </a:r>
            <a:r>
              <a:rPr lang="en-US" sz="2400" dirty="0">
                <a:effectLst/>
                <a:latin typeface="Calibri" panose="020F0502020204030204" pitchFamily="34" charset="0"/>
              </a:rPr>
              <a:t> appeared on various streets, crying out ‘the end is neigh’” and on the game’s last day, “a server message rolled onto IM windows, saying “we really, really love you”” and the song “Goodnight </a:t>
            </a:r>
            <a:r>
              <a:rPr lang="en-US" sz="2400" dirty="0" err="1">
                <a:effectLst/>
                <a:latin typeface="Calibri" panose="020F0502020204030204" pitchFamily="34" charset="0"/>
              </a:rPr>
              <a:t>Groddle</a:t>
            </a:r>
            <a:r>
              <a:rPr lang="en-US" sz="2400" dirty="0">
                <a:effectLst/>
                <a:latin typeface="Calibri" panose="020F0502020204030204" pitchFamily="34" charset="0"/>
              </a:rPr>
              <a:t> closed the game” (Blackwell, 2012). Yet in Glitch just as with other virtual worlds that have closed, such events were marked by players gathering together, socializing, and planning how to meet up in other places after the servers finally ceased operating (</a:t>
            </a:r>
            <a:r>
              <a:rPr lang="en-US" sz="2400" dirty="0" err="1">
                <a:effectLst/>
                <a:latin typeface="Calibri" panose="020F0502020204030204" pitchFamily="34" charset="0"/>
              </a:rPr>
              <a:t>Consalvo</a:t>
            </a:r>
            <a:r>
              <a:rPr lang="en-US" sz="2400" dirty="0">
                <a:effectLst/>
                <a:latin typeface="Calibri" panose="020F0502020204030204" pitchFamily="34" charset="0"/>
              </a:rPr>
              <a:t> and </a:t>
            </a:r>
            <a:r>
              <a:rPr lang="en-US" sz="2400" dirty="0" err="1">
                <a:effectLst/>
                <a:latin typeface="Calibri" panose="020F0502020204030204" pitchFamily="34" charset="0"/>
              </a:rPr>
              <a:t>Begy</a:t>
            </a:r>
            <a:r>
              <a:rPr lang="en-US" sz="2400" dirty="0">
                <a:effectLst/>
                <a:latin typeface="Calibri" panose="020F0502020204030204" pitchFamily="34" charset="0"/>
              </a:rPr>
              <a:t>, 2015). </a:t>
            </a:r>
          </a:p>
          <a:p>
            <a:endParaRPr lang="en-US" dirty="0"/>
          </a:p>
        </p:txBody>
      </p:sp>
      <p:pic>
        <p:nvPicPr>
          <p:cNvPr id="5" name="Picture 4">
            <a:extLst>
              <a:ext uri="{FF2B5EF4-FFF2-40B4-BE49-F238E27FC236}">
                <a16:creationId xmlns:a16="http://schemas.microsoft.com/office/drawing/2014/main" id="{A9DAE903-0CA2-3D64-4FE4-5598B8C560B3}"/>
              </a:ext>
            </a:extLst>
          </p:cNvPr>
          <p:cNvPicPr>
            <a:picLocks noChangeAspect="1"/>
          </p:cNvPicPr>
          <p:nvPr/>
        </p:nvPicPr>
        <p:blipFill>
          <a:blip r:embed="rId2"/>
          <a:stretch>
            <a:fillRect/>
          </a:stretch>
        </p:blipFill>
        <p:spPr>
          <a:xfrm>
            <a:off x="0" y="0"/>
            <a:ext cx="6398580" cy="3703728"/>
          </a:xfrm>
          <a:prstGeom prst="rect">
            <a:avLst/>
          </a:prstGeom>
        </p:spPr>
      </p:pic>
      <p:pic>
        <p:nvPicPr>
          <p:cNvPr id="7" name="Picture 6" descr="A screenshot of a video game&#10;&#10;Description automatically generated with medium confidence">
            <a:extLst>
              <a:ext uri="{FF2B5EF4-FFF2-40B4-BE49-F238E27FC236}">
                <a16:creationId xmlns:a16="http://schemas.microsoft.com/office/drawing/2014/main" id="{59E36300-1E68-BC7C-FA18-44B8F1019CCB}"/>
              </a:ext>
            </a:extLst>
          </p:cNvPr>
          <p:cNvPicPr>
            <a:picLocks noChangeAspect="1"/>
          </p:cNvPicPr>
          <p:nvPr/>
        </p:nvPicPr>
        <p:blipFill>
          <a:blip r:embed="rId3"/>
          <a:stretch>
            <a:fillRect/>
          </a:stretch>
        </p:blipFill>
        <p:spPr>
          <a:xfrm>
            <a:off x="6245879" y="0"/>
            <a:ext cx="5946121" cy="3703726"/>
          </a:xfrm>
          <a:prstGeom prst="rect">
            <a:avLst/>
          </a:prstGeom>
        </p:spPr>
      </p:pic>
    </p:spTree>
    <p:extLst>
      <p:ext uri="{BB962C8B-B14F-4D97-AF65-F5344CB8AC3E}">
        <p14:creationId xmlns:p14="http://schemas.microsoft.com/office/powerpoint/2010/main" val="368852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DD3E9-4761-751C-5F86-8BCD260ABED8}"/>
              </a:ext>
            </a:extLst>
          </p:cNvPr>
          <p:cNvSpPr>
            <a:spLocks noGrp="1"/>
          </p:cNvSpPr>
          <p:nvPr>
            <p:ph type="title"/>
          </p:nvPr>
        </p:nvSpPr>
        <p:spPr>
          <a:xfrm>
            <a:off x="685800" y="4618484"/>
            <a:ext cx="4114800" cy="1600200"/>
          </a:xfrm>
        </p:spPr>
        <p:txBody>
          <a:bodyPr/>
          <a:lstStyle/>
          <a:p>
            <a:r>
              <a:rPr lang="en-US" dirty="0"/>
              <a:t>And even on Twitter…</a:t>
            </a:r>
          </a:p>
        </p:txBody>
      </p:sp>
      <p:pic>
        <p:nvPicPr>
          <p:cNvPr id="5" name="Picture 4">
            <a:extLst>
              <a:ext uri="{FF2B5EF4-FFF2-40B4-BE49-F238E27FC236}">
                <a16:creationId xmlns:a16="http://schemas.microsoft.com/office/drawing/2014/main" id="{AC65A9CD-AB19-D996-7E34-67AF40B2DEE5}"/>
              </a:ext>
            </a:extLst>
          </p:cNvPr>
          <p:cNvPicPr>
            <a:picLocks noChangeAspect="1"/>
          </p:cNvPicPr>
          <p:nvPr/>
        </p:nvPicPr>
        <p:blipFill>
          <a:blip r:embed="rId2"/>
          <a:stretch>
            <a:fillRect/>
          </a:stretch>
        </p:blipFill>
        <p:spPr>
          <a:xfrm>
            <a:off x="960664" y="938893"/>
            <a:ext cx="3045278" cy="3045278"/>
          </a:xfrm>
          <a:prstGeom prst="rect">
            <a:avLst/>
          </a:prstGeom>
        </p:spPr>
      </p:pic>
      <p:pic>
        <p:nvPicPr>
          <p:cNvPr id="6" name="Picture 5">
            <a:extLst>
              <a:ext uri="{FF2B5EF4-FFF2-40B4-BE49-F238E27FC236}">
                <a16:creationId xmlns:a16="http://schemas.microsoft.com/office/drawing/2014/main" id="{6858E8CC-3E82-216B-331B-A4F4D36BF37F}"/>
              </a:ext>
            </a:extLst>
          </p:cNvPr>
          <p:cNvPicPr>
            <a:picLocks noChangeAspect="1"/>
          </p:cNvPicPr>
          <p:nvPr/>
        </p:nvPicPr>
        <p:blipFill>
          <a:blip r:embed="rId3"/>
          <a:stretch>
            <a:fillRect/>
          </a:stretch>
        </p:blipFill>
        <p:spPr>
          <a:xfrm>
            <a:off x="4800600" y="8156"/>
            <a:ext cx="2037443" cy="2037443"/>
          </a:xfrm>
          <a:prstGeom prst="rect">
            <a:avLst/>
          </a:prstGeom>
        </p:spPr>
      </p:pic>
      <p:pic>
        <p:nvPicPr>
          <p:cNvPr id="7" name="Picture 6">
            <a:extLst>
              <a:ext uri="{FF2B5EF4-FFF2-40B4-BE49-F238E27FC236}">
                <a16:creationId xmlns:a16="http://schemas.microsoft.com/office/drawing/2014/main" id="{6436BD33-3F1E-EB0E-C843-4FFAD6DE181E}"/>
              </a:ext>
            </a:extLst>
          </p:cNvPr>
          <p:cNvPicPr>
            <a:picLocks noChangeAspect="1"/>
          </p:cNvPicPr>
          <p:nvPr/>
        </p:nvPicPr>
        <p:blipFill rotWithShape="1">
          <a:blip r:embed="rId4"/>
          <a:srcRect l="26981" t="8435" r="26536" b="7217"/>
          <a:stretch/>
        </p:blipFill>
        <p:spPr>
          <a:xfrm>
            <a:off x="4800600" y="2465608"/>
            <a:ext cx="2037443" cy="1932057"/>
          </a:xfrm>
          <a:prstGeom prst="rect">
            <a:avLst/>
          </a:prstGeom>
        </p:spPr>
      </p:pic>
      <p:pic>
        <p:nvPicPr>
          <p:cNvPr id="8" name="Picture 7">
            <a:extLst>
              <a:ext uri="{FF2B5EF4-FFF2-40B4-BE49-F238E27FC236}">
                <a16:creationId xmlns:a16="http://schemas.microsoft.com/office/drawing/2014/main" id="{E0E33C46-4257-3D68-34CE-BF8FCDB6DFA8}"/>
              </a:ext>
            </a:extLst>
          </p:cNvPr>
          <p:cNvPicPr>
            <a:picLocks noChangeAspect="1"/>
          </p:cNvPicPr>
          <p:nvPr/>
        </p:nvPicPr>
        <p:blipFill>
          <a:blip r:embed="rId5"/>
          <a:stretch>
            <a:fillRect/>
          </a:stretch>
        </p:blipFill>
        <p:spPr>
          <a:xfrm>
            <a:off x="4800599" y="4820557"/>
            <a:ext cx="2037443" cy="2037443"/>
          </a:xfrm>
          <a:prstGeom prst="rect">
            <a:avLst/>
          </a:prstGeom>
        </p:spPr>
      </p:pic>
      <p:cxnSp>
        <p:nvCxnSpPr>
          <p:cNvPr id="12" name="Straight Arrow Connector 11">
            <a:extLst>
              <a:ext uri="{FF2B5EF4-FFF2-40B4-BE49-F238E27FC236}">
                <a16:creationId xmlns:a16="http://schemas.microsoft.com/office/drawing/2014/main" id="{28745ED9-4DAD-9336-3F7B-4FED159E5A11}"/>
              </a:ext>
            </a:extLst>
          </p:cNvPr>
          <p:cNvCxnSpPr>
            <a:cxnSpLocks/>
          </p:cNvCxnSpPr>
          <p:nvPr/>
        </p:nvCxnSpPr>
        <p:spPr>
          <a:xfrm flipV="1">
            <a:off x="3842656" y="1191986"/>
            <a:ext cx="957943" cy="503678"/>
          </a:xfrm>
          <a:prstGeom prst="straightConnector1">
            <a:avLst/>
          </a:prstGeom>
          <a:ln w="1206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9726B0A-9042-3F87-E07E-141DE87AA6A8}"/>
              </a:ext>
            </a:extLst>
          </p:cNvPr>
          <p:cNvCxnSpPr>
            <a:cxnSpLocks/>
          </p:cNvCxnSpPr>
          <p:nvPr/>
        </p:nvCxnSpPr>
        <p:spPr>
          <a:xfrm>
            <a:off x="3902526" y="3219186"/>
            <a:ext cx="1028703" cy="209814"/>
          </a:xfrm>
          <a:prstGeom prst="straightConnector1">
            <a:avLst/>
          </a:prstGeom>
          <a:ln w="1206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0C718E3-DE43-AC4F-C319-8FF6EA4548D0}"/>
              </a:ext>
            </a:extLst>
          </p:cNvPr>
          <p:cNvCxnSpPr>
            <a:cxnSpLocks/>
          </p:cNvCxnSpPr>
          <p:nvPr/>
        </p:nvCxnSpPr>
        <p:spPr>
          <a:xfrm>
            <a:off x="3902526" y="3840237"/>
            <a:ext cx="1028703" cy="1112285"/>
          </a:xfrm>
          <a:prstGeom prst="straightConnector1">
            <a:avLst/>
          </a:prstGeom>
          <a:ln w="1206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FF891E0-9097-F1FC-3AED-5F9CAE82E45E}"/>
              </a:ext>
            </a:extLst>
          </p:cNvPr>
          <p:cNvSpPr/>
          <p:nvPr/>
        </p:nvSpPr>
        <p:spPr>
          <a:xfrm>
            <a:off x="7070271" y="261257"/>
            <a:ext cx="4963886" cy="55780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effectLst/>
                <a:latin typeface="Century Gothic" panose="020B0502020202020204" pitchFamily="34" charset="0"/>
              </a:rPr>
              <a:t>More recently, Twitter, instead of disintegrating, has at best seen some user migration to Mastodon (Huang, 2022) and Hive (Perez, 2022), rather than a nuclear decay, even as it inexorably becomes a worse and worse platform (Doctorow, 2023). (Additionally, there is the issue of whether large numbers of users </a:t>
            </a:r>
            <a:r>
              <a:rPr lang="en-US" sz="2000" i="1" dirty="0">
                <a:effectLst/>
                <a:latin typeface="Century Gothic" panose="020B0502020202020204" pitchFamily="34" charset="0"/>
              </a:rPr>
              <a:t>actually</a:t>
            </a:r>
            <a:r>
              <a:rPr lang="en-US" sz="2000" dirty="0">
                <a:effectLst/>
                <a:latin typeface="Century Gothic" panose="020B0502020202020204" pitchFamily="34" charset="0"/>
              </a:rPr>
              <a:t> leave, or whether this is an empty threat in the first place. (</a:t>
            </a:r>
            <a:r>
              <a:rPr lang="en-US" sz="2000" dirty="0" err="1">
                <a:effectLst/>
                <a:latin typeface="Century Gothic" panose="020B0502020202020204" pitchFamily="34" charset="0"/>
              </a:rPr>
              <a:t>Bogost</a:t>
            </a:r>
            <a:r>
              <a:rPr lang="en-US" sz="2000" dirty="0">
                <a:effectLst/>
                <a:latin typeface="Century Gothic" panose="020B0502020202020204" pitchFamily="34" charset="0"/>
              </a:rPr>
              <a:t>, 2022)) </a:t>
            </a:r>
            <a:r>
              <a:rPr lang="en-US" sz="2000" dirty="0">
                <a:solidFill>
                  <a:srgbClr val="00B0F0"/>
                </a:solidFill>
                <a:effectLst/>
                <a:latin typeface="Century Gothic" panose="020B0502020202020204" pitchFamily="34" charset="0"/>
              </a:rPr>
              <a:t>In practice, as has happened before, the actual occurrences of social network disintegration (as viewed in more scientific terms), are very few and far between, while more mundane but less spectacular failure happens quite often</a:t>
            </a:r>
            <a:r>
              <a:rPr lang="en-US" sz="2000" dirty="0">
                <a:effectLst/>
                <a:latin typeface="Century Gothic" panose="020B0502020202020204" pitchFamily="34" charset="0"/>
              </a:rPr>
              <a:t>. </a:t>
            </a:r>
          </a:p>
          <a:p>
            <a:pPr algn="ctr"/>
            <a:endParaRPr lang="en-US" dirty="0"/>
          </a:p>
        </p:txBody>
      </p:sp>
    </p:spTree>
    <p:extLst>
      <p:ext uri="{BB962C8B-B14F-4D97-AF65-F5344CB8AC3E}">
        <p14:creationId xmlns:p14="http://schemas.microsoft.com/office/powerpoint/2010/main" val="2821707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4CC3D-938B-E15C-9052-68B35BE84AEA}"/>
              </a:ext>
            </a:extLst>
          </p:cNvPr>
          <p:cNvSpPr>
            <a:spLocks noGrp="1"/>
          </p:cNvSpPr>
          <p:nvPr>
            <p:ph type="title"/>
          </p:nvPr>
        </p:nvSpPr>
        <p:spPr>
          <a:xfrm>
            <a:off x="179614" y="688303"/>
            <a:ext cx="4114800" cy="1600200"/>
          </a:xfrm>
        </p:spPr>
        <p:txBody>
          <a:bodyPr/>
          <a:lstStyle/>
          <a:p>
            <a:r>
              <a:rPr lang="en-US" dirty="0"/>
              <a:t>And even ‘intra platform’ things can die and be reborn. </a:t>
            </a:r>
          </a:p>
        </p:txBody>
      </p:sp>
      <p:sp>
        <p:nvSpPr>
          <p:cNvPr id="3" name="Text Placeholder 2">
            <a:extLst>
              <a:ext uri="{FF2B5EF4-FFF2-40B4-BE49-F238E27FC236}">
                <a16:creationId xmlns:a16="http://schemas.microsoft.com/office/drawing/2014/main" id="{B3D71C17-CEB2-BAF8-EBB6-878B21A0DAC8}"/>
              </a:ext>
            </a:extLst>
          </p:cNvPr>
          <p:cNvSpPr>
            <a:spLocks noGrp="1"/>
          </p:cNvSpPr>
          <p:nvPr>
            <p:ph type="body" idx="1"/>
          </p:nvPr>
        </p:nvSpPr>
        <p:spPr>
          <a:xfrm>
            <a:off x="0" y="3684814"/>
            <a:ext cx="12192000" cy="2484883"/>
          </a:xfrm>
        </p:spPr>
        <p:txBody>
          <a:bodyPr/>
          <a:lstStyle/>
          <a:p>
            <a:pPr marL="88900" indent="0">
              <a:buNone/>
            </a:pPr>
            <a:r>
              <a:rPr lang="en-US" dirty="0">
                <a:effectLst/>
                <a:latin typeface="Calibri" panose="020F0502020204030204" pitchFamily="34" charset="0"/>
              </a:rPr>
              <a:t>On an individual scale, instances of “</a:t>
            </a:r>
            <a:r>
              <a:rPr lang="en-US" dirty="0" err="1">
                <a:effectLst/>
                <a:latin typeface="Calibri" panose="020F0502020204030204" pitchFamily="34" charset="0"/>
              </a:rPr>
              <a:t>deplatforming</a:t>
            </a:r>
            <a:r>
              <a:rPr lang="en-US" dirty="0">
                <a:effectLst/>
                <a:latin typeface="Calibri" panose="020F0502020204030204" pitchFamily="34" charset="0"/>
              </a:rPr>
              <a:t>” or “canceling” those who post objectionable, false, or malicious content can be seen as a similar effort to engage in a historical form of disintegration: </a:t>
            </a:r>
            <a:r>
              <a:rPr lang="en-US" dirty="0" err="1">
                <a:effectLst/>
                <a:latin typeface="Calibri" panose="020F0502020204030204" pitchFamily="34" charset="0"/>
              </a:rPr>
              <a:t>damnatio</a:t>
            </a:r>
            <a:r>
              <a:rPr lang="en-US" dirty="0">
                <a:effectLst/>
                <a:latin typeface="Calibri" panose="020F0502020204030204" pitchFamily="34" charset="0"/>
              </a:rPr>
              <a:t> </a:t>
            </a:r>
            <a:r>
              <a:rPr lang="en-US" dirty="0" err="1">
                <a:effectLst/>
                <a:latin typeface="Calibri" panose="020F0502020204030204" pitchFamily="34" charset="0"/>
              </a:rPr>
              <a:t>memoriae</a:t>
            </a:r>
            <a:r>
              <a:rPr lang="en-US" dirty="0">
                <a:effectLst/>
                <a:latin typeface="Calibri" panose="020F0502020204030204" pitchFamily="34" charset="0"/>
              </a:rPr>
              <a:t>, the “Roman practice of condemning the public memory of particularly traitorous, unfit, or unpopular leaders” by removing them from the historical record (</a:t>
            </a:r>
            <a:r>
              <a:rPr lang="en-US" dirty="0" err="1">
                <a:effectLst/>
                <a:latin typeface="Calibri" panose="020F0502020204030204" pitchFamily="34" charset="0"/>
              </a:rPr>
              <a:t>Renzulli</a:t>
            </a:r>
            <a:r>
              <a:rPr lang="en-US" dirty="0">
                <a:effectLst/>
                <a:latin typeface="Calibri" panose="020F0502020204030204" pitchFamily="34" charset="0"/>
              </a:rPr>
              <a:t>, 2020). </a:t>
            </a:r>
            <a:r>
              <a:rPr lang="en-US" dirty="0">
                <a:solidFill>
                  <a:srgbClr val="00B0F0"/>
                </a:solidFill>
                <a:effectLst/>
                <a:latin typeface="Calibri" panose="020F0502020204030204" pitchFamily="34" charset="0"/>
              </a:rPr>
              <a:t>But such efforts are unlikely to remove all traces, as such actions usually call attention to themselves, and future individuals can seek to restore those who fell out of favor</a:t>
            </a:r>
            <a:r>
              <a:rPr lang="en-US" dirty="0">
                <a:effectLst/>
                <a:latin typeface="Calibri" panose="020F0502020204030204" pitchFamily="34" charset="0"/>
              </a:rPr>
              <a:t>. (As has been playing out in American politics surrounding Elon Musk’s restoration of Donald Trump’s Twitter account (</a:t>
            </a:r>
            <a:r>
              <a:rPr lang="en-US" dirty="0" err="1">
                <a:effectLst/>
                <a:latin typeface="Calibri" panose="020F0502020204030204" pitchFamily="34" charset="0"/>
              </a:rPr>
              <a:t>Veiga</a:t>
            </a:r>
            <a:r>
              <a:rPr lang="en-US" dirty="0">
                <a:effectLst/>
                <a:latin typeface="Calibri" panose="020F0502020204030204" pitchFamily="34" charset="0"/>
              </a:rPr>
              <a:t>, 2022)). </a:t>
            </a:r>
          </a:p>
        </p:txBody>
      </p:sp>
      <p:pic>
        <p:nvPicPr>
          <p:cNvPr id="5" name="Picture 4">
            <a:extLst>
              <a:ext uri="{FF2B5EF4-FFF2-40B4-BE49-F238E27FC236}">
                <a16:creationId xmlns:a16="http://schemas.microsoft.com/office/drawing/2014/main" id="{900A7AFE-6E5C-C9A8-D4E5-C6A659210999}"/>
              </a:ext>
            </a:extLst>
          </p:cNvPr>
          <p:cNvPicPr>
            <a:picLocks noChangeAspect="1"/>
          </p:cNvPicPr>
          <p:nvPr/>
        </p:nvPicPr>
        <p:blipFill>
          <a:blip r:embed="rId2"/>
          <a:stretch>
            <a:fillRect/>
          </a:stretch>
        </p:blipFill>
        <p:spPr>
          <a:xfrm>
            <a:off x="6988629" y="392974"/>
            <a:ext cx="4876800" cy="3291840"/>
          </a:xfrm>
          <a:prstGeom prst="rect">
            <a:avLst/>
          </a:prstGeom>
          <a:ln w="19050">
            <a:solidFill>
              <a:schemeClr val="bg1"/>
            </a:solidFill>
          </a:ln>
        </p:spPr>
      </p:pic>
    </p:spTree>
    <p:extLst>
      <p:ext uri="{BB962C8B-B14F-4D97-AF65-F5344CB8AC3E}">
        <p14:creationId xmlns:p14="http://schemas.microsoft.com/office/powerpoint/2010/main" val="208545453"/>
      </p:ext>
    </p:extLst>
  </p:cSld>
  <p:clrMapOvr>
    <a:masterClrMapping/>
  </p:clrMapOvr>
</p:sld>
</file>

<file path=ppt/theme/theme1.xml><?xml version="1.0" encoding="utf-8"?>
<a:theme xmlns:a="http://schemas.openxmlformats.org/drawingml/2006/main" name="Vapor Trail">
  <a:themeElements>
    <a:clrScheme name="Vapor Trail">
      <a:dk1>
        <a:srgbClr val="000000"/>
      </a:dk1>
      <a:lt1>
        <a:srgbClr val="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8089</TotalTime>
  <Words>1180</Words>
  <Application>Microsoft Macintosh PowerPoint</Application>
  <PresentationFormat>Widescreen</PresentationFormat>
  <Paragraphs>65</Paragraphs>
  <Slides>13</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Century Gothic</vt:lpstr>
      <vt:lpstr>Calibri</vt:lpstr>
      <vt:lpstr>roboto</vt:lpstr>
      <vt:lpstr>Arial</vt:lpstr>
      <vt:lpstr>Vapor Trail</vt:lpstr>
      <vt:lpstr>PowerPoint Presentation</vt:lpstr>
      <vt:lpstr>What does ‘disintegration’ even mean?</vt:lpstr>
      <vt:lpstr>But then along comes the Cold War</vt:lpstr>
      <vt:lpstr>And before and after this, the effects of this on popular media…</vt:lpstr>
      <vt:lpstr>PowerPoint Presentation</vt:lpstr>
      <vt:lpstr>But this ISN’T how things actually break down in the real world… basically ever.</vt:lpstr>
      <vt:lpstr>PowerPoint Presentation</vt:lpstr>
      <vt:lpstr>And even on Twitter…</vt:lpstr>
      <vt:lpstr>And even ‘intra platform’ things can die and be reborn. </vt:lpstr>
      <vt:lpstr>Yet the public rhetoric is almost always one of complete disintegration…</vt:lpstr>
      <vt:lpstr>CONCLUSION (?)</vt:lpstr>
      <vt:lpstr>PowerPoint Presentation</vt:lpstr>
      <vt:lpstr>THANKS &amp;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Andy Phelps</cp:lastModifiedBy>
  <cp:revision>51</cp:revision>
  <dcterms:modified xsi:type="dcterms:W3CDTF">2023-05-22T12:07:58Z</dcterms:modified>
</cp:coreProperties>
</file>